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15"/>
  </p:notesMasterIdLst>
  <p:handoutMasterIdLst>
    <p:handoutMasterId r:id="rId16"/>
  </p:handoutMasterIdLst>
  <p:sldIdLst>
    <p:sldId id="305" r:id="rId5"/>
    <p:sldId id="303" r:id="rId6"/>
    <p:sldId id="311" r:id="rId7"/>
    <p:sldId id="326" r:id="rId8"/>
    <p:sldId id="306" r:id="rId9"/>
    <p:sldId id="327" r:id="rId10"/>
    <p:sldId id="325" r:id="rId11"/>
    <p:sldId id="313" r:id="rId12"/>
    <p:sldId id="314" r:id="rId13"/>
    <p:sldId id="315" r:id="rId14"/>
  </p:sldIdLst>
  <p:sldSz cx="10058400" cy="7772400"/>
  <p:notesSz cx="6934200" cy="9220200"/>
  <p:custDataLst>
    <p:tags r:id="rId17"/>
  </p:custDataLst>
  <p:defaultTextStyle>
    <a:defPPr>
      <a:defRPr lang="en-US"/>
    </a:defPPr>
    <a:lvl1pPr algn="l" defTabSz="1017056" rtl="0" fontAlgn="base">
      <a:spcBef>
        <a:spcPct val="0"/>
      </a:spcBef>
      <a:spcAft>
        <a:spcPct val="0"/>
      </a:spcAft>
      <a:defRPr kern="1200">
        <a:solidFill>
          <a:schemeClr val="tx1"/>
        </a:solidFill>
        <a:latin typeface="Arial" pitchFamily="34" charset="0"/>
        <a:ea typeface="+mn-ea"/>
        <a:cs typeface="+mn-cs"/>
      </a:defRPr>
    </a:lvl1pPr>
    <a:lvl2pPr marL="507644" indent="1769" algn="l" defTabSz="1017056" rtl="0" fontAlgn="base">
      <a:spcBef>
        <a:spcPct val="0"/>
      </a:spcBef>
      <a:spcAft>
        <a:spcPct val="0"/>
      </a:spcAft>
      <a:defRPr kern="1200">
        <a:solidFill>
          <a:schemeClr val="tx1"/>
        </a:solidFill>
        <a:latin typeface="Arial" pitchFamily="34" charset="0"/>
        <a:ea typeface="+mn-ea"/>
        <a:cs typeface="+mn-cs"/>
      </a:defRPr>
    </a:lvl2pPr>
    <a:lvl3pPr marL="1017056" indent="1769" algn="l" defTabSz="1017056" rtl="0" fontAlgn="base">
      <a:spcBef>
        <a:spcPct val="0"/>
      </a:spcBef>
      <a:spcAft>
        <a:spcPct val="0"/>
      </a:spcAft>
      <a:defRPr kern="1200">
        <a:solidFill>
          <a:schemeClr val="tx1"/>
        </a:solidFill>
        <a:latin typeface="Arial" pitchFamily="34" charset="0"/>
        <a:ea typeface="+mn-ea"/>
        <a:cs typeface="+mn-cs"/>
      </a:defRPr>
    </a:lvl3pPr>
    <a:lvl4pPr marL="1526468" indent="1769" algn="l" defTabSz="1017056" rtl="0" fontAlgn="base">
      <a:spcBef>
        <a:spcPct val="0"/>
      </a:spcBef>
      <a:spcAft>
        <a:spcPct val="0"/>
      </a:spcAft>
      <a:defRPr kern="1200">
        <a:solidFill>
          <a:schemeClr val="tx1"/>
        </a:solidFill>
        <a:latin typeface="Arial" pitchFamily="34" charset="0"/>
        <a:ea typeface="+mn-ea"/>
        <a:cs typeface="+mn-cs"/>
      </a:defRPr>
    </a:lvl4pPr>
    <a:lvl5pPr marL="2035881" indent="1769" algn="l" defTabSz="1017056" rtl="0" fontAlgn="base">
      <a:spcBef>
        <a:spcPct val="0"/>
      </a:spcBef>
      <a:spcAft>
        <a:spcPct val="0"/>
      </a:spcAft>
      <a:defRPr kern="1200">
        <a:solidFill>
          <a:schemeClr val="tx1"/>
        </a:solidFill>
        <a:latin typeface="Arial" pitchFamily="34" charset="0"/>
        <a:ea typeface="+mn-ea"/>
        <a:cs typeface="+mn-cs"/>
      </a:defRPr>
    </a:lvl5pPr>
    <a:lvl6pPr marL="2547061" algn="l" defTabSz="1018824" rtl="0" eaLnBrk="1" latinLnBrk="0" hangingPunct="1">
      <a:defRPr kern="1200">
        <a:solidFill>
          <a:schemeClr val="tx1"/>
        </a:solidFill>
        <a:latin typeface="Arial" pitchFamily="34" charset="0"/>
        <a:ea typeface="+mn-ea"/>
        <a:cs typeface="+mn-cs"/>
      </a:defRPr>
    </a:lvl6pPr>
    <a:lvl7pPr marL="3056473" algn="l" defTabSz="1018824" rtl="0" eaLnBrk="1" latinLnBrk="0" hangingPunct="1">
      <a:defRPr kern="1200">
        <a:solidFill>
          <a:schemeClr val="tx1"/>
        </a:solidFill>
        <a:latin typeface="Arial" pitchFamily="34" charset="0"/>
        <a:ea typeface="+mn-ea"/>
        <a:cs typeface="+mn-cs"/>
      </a:defRPr>
    </a:lvl7pPr>
    <a:lvl8pPr marL="3565886" algn="l" defTabSz="1018824" rtl="0" eaLnBrk="1" latinLnBrk="0" hangingPunct="1">
      <a:defRPr kern="1200">
        <a:solidFill>
          <a:schemeClr val="tx1"/>
        </a:solidFill>
        <a:latin typeface="Arial" pitchFamily="34" charset="0"/>
        <a:ea typeface="+mn-ea"/>
        <a:cs typeface="+mn-cs"/>
      </a:defRPr>
    </a:lvl8pPr>
    <a:lvl9pPr marL="4075298" algn="l" defTabSz="1018824" rtl="0" eaLnBrk="1" latinLnBrk="0" hangingPunct="1">
      <a:defRPr kern="1200">
        <a:solidFill>
          <a:schemeClr val="tx1"/>
        </a:solidFill>
        <a:latin typeface="Arial" pitchFamily="34" charset="0"/>
        <a:ea typeface="+mn-ea"/>
        <a:cs typeface="+mn-cs"/>
      </a:defRPr>
    </a:lvl9pPr>
  </p:defaultTextStyle>
  <p:extLst>
    <p:ext uri="{EFAFB233-063F-42B5-8137-9DF3F51BA10A}">
      <p15:sldGuideLst xmlns:p15="http://schemas.microsoft.com/office/powerpoint/2012/main">
        <p15:guide id="1" orient="horz" pos="163">
          <p15:clr>
            <a:srgbClr val="A4A3A4"/>
          </p15:clr>
        </p15:guide>
        <p15:guide id="2" orient="horz" pos="1360">
          <p15:clr>
            <a:srgbClr val="A4A3A4"/>
          </p15:clr>
        </p15:guide>
        <p15:guide id="3" orient="horz" pos="3101">
          <p15:clr>
            <a:srgbClr val="A4A3A4"/>
          </p15:clr>
        </p15:guide>
        <p15:guide id="4" orient="horz" pos="4570">
          <p15:clr>
            <a:srgbClr val="A4A3A4"/>
          </p15:clr>
        </p15:guide>
        <p15:guide id="5" orient="horz" pos="2666">
          <p15:clr>
            <a:srgbClr val="A4A3A4"/>
          </p15:clr>
        </p15:guide>
        <p15:guide id="6" orient="horz" pos="1034">
          <p15:clr>
            <a:srgbClr val="A4A3A4"/>
          </p15:clr>
        </p15:guide>
        <p15:guide id="7" orient="horz" pos="544">
          <p15:clr>
            <a:srgbClr val="A4A3A4"/>
          </p15:clr>
        </p15:guide>
        <p15:guide id="8" orient="horz" pos="3536">
          <p15:clr>
            <a:srgbClr val="A4A3A4"/>
          </p15:clr>
        </p15:guide>
        <p15:guide id="9" pos="3168">
          <p15:clr>
            <a:srgbClr val="A4A3A4"/>
          </p15:clr>
        </p15:guide>
        <p15:guide id="10" pos="264">
          <p15:clr>
            <a:srgbClr val="A4A3A4"/>
          </p15:clr>
        </p15:guide>
        <p15:guide id="11" pos="952">
          <p15:clr>
            <a:srgbClr val="A4A3A4"/>
          </p15:clr>
        </p15:guide>
        <p15:guide id="12" pos="6163">
          <p15:clr>
            <a:srgbClr val="A4A3A4"/>
          </p15:clr>
        </p15:guide>
        <p15:guide id="13" pos="5829">
          <p15:clr>
            <a:srgbClr val="A4A3A4"/>
          </p15:clr>
        </p15:guide>
        <p15:guide id="14" pos="528">
          <p15:clr>
            <a:srgbClr val="A4A3A4"/>
          </p15:clr>
        </p15:guide>
      </p15:sldGuideLst>
    </p:ext>
    <p:ext uri="{2D200454-40CA-4A62-9FC3-DE9A4176ACB9}">
      <p15:notesGuideLst xmlns:p15="http://schemas.microsoft.com/office/powerpoint/2012/main">
        <p15:guide id="1" orient="horz" pos="2904" userDrawn="1">
          <p15:clr>
            <a:srgbClr val="A4A3A4"/>
          </p15:clr>
        </p15:guide>
        <p15:guide id="2" pos="2184" userDrawn="1">
          <p15:clr>
            <a:srgbClr val="A4A3A4"/>
          </p15:clr>
        </p15:guide>
      </p15:notes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Robbie Lester" initials="RL" lastIdx="11" clrIdx="0"/>
  <p:cmAuthor id="1" name="Jim McCall" initials=""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20074"/>
    <a:srgbClr val="EC008C"/>
    <a:srgbClr val="B9AD13"/>
    <a:srgbClr val="6DB33F"/>
    <a:srgbClr val="777877"/>
    <a:srgbClr val="008DA8"/>
    <a:srgbClr val="00738E"/>
    <a:srgbClr val="272727"/>
    <a:srgbClr val="A5A6A5"/>
    <a:srgbClr val="EAEAE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2772" autoAdjust="0"/>
    <p:restoredTop sz="93923" autoAdjust="0"/>
  </p:normalViewPr>
  <p:slideViewPr>
    <p:cSldViewPr>
      <p:cViewPr varScale="1">
        <p:scale>
          <a:sx n="79" d="100"/>
          <a:sy n="79" d="100"/>
        </p:scale>
        <p:origin x="1002" y="96"/>
      </p:cViewPr>
      <p:guideLst>
        <p:guide orient="horz" pos="163"/>
        <p:guide orient="horz" pos="1360"/>
        <p:guide orient="horz" pos="3101"/>
        <p:guide orient="horz" pos="4570"/>
        <p:guide orient="horz" pos="2666"/>
        <p:guide orient="horz" pos="1034"/>
        <p:guide orient="horz" pos="544"/>
        <p:guide orient="horz" pos="3536"/>
        <p:guide pos="3168"/>
        <p:guide pos="264"/>
        <p:guide pos="952"/>
        <p:guide pos="6163"/>
        <p:guide pos="5829"/>
        <p:guide pos="528"/>
      </p:guideLst>
    </p:cSldViewPr>
  </p:slideViewPr>
  <p:outlineViewPr>
    <p:cViewPr>
      <p:scale>
        <a:sx n="33" d="100"/>
        <a:sy n="33" d="100"/>
      </p:scale>
      <p:origin x="0" y="5584"/>
    </p:cViewPr>
  </p:outlineViewPr>
  <p:notesTextViewPr>
    <p:cViewPr>
      <p:scale>
        <a:sx n="100" d="100"/>
        <a:sy n="100" d="100"/>
      </p:scale>
      <p:origin x="0" y="0"/>
    </p:cViewPr>
  </p:notesTextViewPr>
  <p:sorterViewPr>
    <p:cViewPr>
      <p:scale>
        <a:sx n="70" d="100"/>
        <a:sy n="70" d="100"/>
      </p:scale>
      <p:origin x="0" y="0"/>
    </p:cViewPr>
  </p:sorterViewPr>
  <p:notesViewPr>
    <p:cSldViewPr>
      <p:cViewPr varScale="1">
        <p:scale>
          <a:sx n="41" d="100"/>
          <a:sy n="41" d="100"/>
        </p:scale>
        <p:origin x="1552" y="20"/>
      </p:cViewPr>
      <p:guideLst>
        <p:guide orient="horz" pos="2904"/>
        <p:guide pos="2184"/>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commentAuthors" Target="commentAuthors.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ags" Target="tags/tag1.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23" Type="http://schemas.microsoft.com/office/2015/10/relationships/revisionInfo" Target="revisionInfo.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04820" cy="461010"/>
          </a:xfrm>
          <a:prstGeom prst="rect">
            <a:avLst/>
          </a:prstGeom>
        </p:spPr>
        <p:txBody>
          <a:bodyPr vert="horz" lIns="92309" tIns="46154" rIns="92309" bIns="46154" rtlCol="0"/>
          <a:lstStyle>
            <a:lvl1pPr algn="l" defTabSz="923049" fontAlgn="auto">
              <a:spcBef>
                <a:spcPts val="0"/>
              </a:spcBef>
              <a:spcAft>
                <a:spcPts val="0"/>
              </a:spcAft>
              <a:defRPr sz="1200" dirty="0" smtClean="0">
                <a:latin typeface="Segoe UI" pitchFamily="34" charset="0"/>
              </a:defRPr>
            </a:lvl1pPr>
          </a:lstStyle>
          <a:p>
            <a:pPr>
              <a:defRPr/>
            </a:pPr>
            <a:r>
              <a:rPr lang="en-US" b="1" dirty="0">
                <a:latin typeface="Arial Bold" charset="0"/>
              </a:rPr>
              <a:t>T-Mobile</a:t>
            </a:r>
          </a:p>
        </p:txBody>
      </p:sp>
      <p:sp>
        <p:nvSpPr>
          <p:cNvPr id="3" name="Date Placeholder 2"/>
          <p:cNvSpPr>
            <a:spLocks noGrp="1"/>
          </p:cNvSpPr>
          <p:nvPr>
            <p:ph type="dt" sz="quarter" idx="1"/>
          </p:nvPr>
        </p:nvSpPr>
        <p:spPr>
          <a:xfrm>
            <a:off x="3927775" y="0"/>
            <a:ext cx="3004820" cy="461010"/>
          </a:xfrm>
          <a:prstGeom prst="rect">
            <a:avLst/>
          </a:prstGeom>
        </p:spPr>
        <p:txBody>
          <a:bodyPr vert="horz" lIns="92309" tIns="46154" rIns="92309" bIns="46154" rtlCol="0"/>
          <a:lstStyle>
            <a:lvl1pPr algn="r" defTabSz="923049" fontAlgn="auto">
              <a:spcBef>
                <a:spcPts val="0"/>
              </a:spcBef>
              <a:spcAft>
                <a:spcPts val="0"/>
              </a:spcAft>
              <a:defRPr sz="1200" smtClean="0">
                <a:latin typeface="Segoe UI" pitchFamily="34" charset="0"/>
              </a:defRPr>
            </a:lvl1pPr>
          </a:lstStyle>
          <a:p>
            <a:pPr>
              <a:defRPr/>
            </a:pPr>
            <a:fld id="{5759BE79-DE85-4CB4-8F82-32C310FB14AE}" type="datetimeFigureOut">
              <a:rPr lang="en-US" b="1">
                <a:latin typeface="Arial Bold" charset="0"/>
              </a:rPr>
              <a:pPr>
                <a:defRPr/>
              </a:pPr>
              <a:t>12/21/2017</a:t>
            </a:fld>
            <a:endParaRPr lang="en-US" b="1" dirty="0">
              <a:latin typeface="Arial Bold" charset="0"/>
            </a:endParaRPr>
          </a:p>
        </p:txBody>
      </p:sp>
      <p:sp>
        <p:nvSpPr>
          <p:cNvPr id="5" name="Slide Number Placeholder 4"/>
          <p:cNvSpPr>
            <a:spLocks noGrp="1"/>
          </p:cNvSpPr>
          <p:nvPr>
            <p:ph type="sldNum" sz="quarter" idx="3"/>
          </p:nvPr>
        </p:nvSpPr>
        <p:spPr>
          <a:xfrm>
            <a:off x="6317827" y="8757590"/>
            <a:ext cx="614769" cy="461010"/>
          </a:xfrm>
          <a:prstGeom prst="rect">
            <a:avLst/>
          </a:prstGeom>
        </p:spPr>
        <p:txBody>
          <a:bodyPr vert="horz" lIns="92309" tIns="46154" rIns="92309" bIns="46154" rtlCol="0" anchor="b"/>
          <a:lstStyle>
            <a:lvl1pPr algn="r" defTabSz="923049" fontAlgn="auto">
              <a:spcBef>
                <a:spcPts val="0"/>
              </a:spcBef>
              <a:spcAft>
                <a:spcPts val="0"/>
              </a:spcAft>
              <a:defRPr sz="1200" smtClean="0">
                <a:latin typeface="Segoe UI" pitchFamily="34" charset="0"/>
              </a:defRPr>
            </a:lvl1pPr>
          </a:lstStyle>
          <a:p>
            <a:pPr>
              <a:defRPr/>
            </a:pPr>
            <a:fld id="{A21C7F6B-DBFF-403A-9605-FA0EFE2C5B40}" type="slidenum">
              <a:rPr lang="en-US" b="1">
                <a:latin typeface="Arial Bold" charset="0"/>
              </a:rPr>
              <a:pPr>
                <a:defRPr/>
              </a:pPr>
              <a:t>‹#›</a:t>
            </a:fld>
            <a:endParaRPr lang="en-US" b="1" dirty="0">
              <a:latin typeface="Arial Bold" charset="0"/>
            </a:endParaRPr>
          </a:p>
        </p:txBody>
      </p:sp>
    </p:spTree>
    <p:extLst>
      <p:ext uri="{BB962C8B-B14F-4D97-AF65-F5344CB8AC3E}">
        <p14:creationId xmlns:p14="http://schemas.microsoft.com/office/powerpoint/2010/main" val="863464009"/>
      </p:ext>
    </p:extLst>
  </p:cSld>
  <p:clrMap bg1="lt1" tx1="dk1" bg2="lt2" tx2="dk2" accent1="accent1" accent2="accent2" accent3="accent3" accent4="accent4" accent5="accent5" accent6="accent6" hlink="hlink" folHlink="folHlink"/>
  <p:hf hdr="0" ftr="0" dt="0"/>
</p:handoutMaster>
</file>

<file path=ppt/media/image1.png>
</file>

<file path=ppt/media/image10.jp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04820" cy="461010"/>
          </a:xfrm>
          <a:prstGeom prst="rect">
            <a:avLst/>
          </a:prstGeom>
        </p:spPr>
        <p:txBody>
          <a:bodyPr vert="horz" lIns="92309" tIns="46154" rIns="92309" bIns="46154" rtlCol="0"/>
          <a:lstStyle>
            <a:lvl1pPr algn="l" defTabSz="923049" fontAlgn="auto">
              <a:spcBef>
                <a:spcPts val="0"/>
              </a:spcBef>
              <a:spcAft>
                <a:spcPts val="0"/>
              </a:spcAft>
              <a:defRPr sz="1200" b="1" i="0" dirty="0" smtClean="0">
                <a:latin typeface="Arial Bold" charset="0"/>
              </a:defRPr>
            </a:lvl1pPr>
          </a:lstStyle>
          <a:p>
            <a:pPr>
              <a:defRPr/>
            </a:pPr>
            <a:r>
              <a:rPr lang="en-US" dirty="0"/>
              <a:t>T-Mobile</a:t>
            </a:r>
          </a:p>
        </p:txBody>
      </p:sp>
      <p:sp>
        <p:nvSpPr>
          <p:cNvPr id="3" name="Date Placeholder 2"/>
          <p:cNvSpPr>
            <a:spLocks noGrp="1"/>
          </p:cNvSpPr>
          <p:nvPr>
            <p:ph type="dt" idx="1"/>
          </p:nvPr>
        </p:nvSpPr>
        <p:spPr>
          <a:xfrm>
            <a:off x="3927775" y="0"/>
            <a:ext cx="3004820" cy="461010"/>
          </a:xfrm>
          <a:prstGeom prst="rect">
            <a:avLst/>
          </a:prstGeom>
        </p:spPr>
        <p:txBody>
          <a:bodyPr vert="horz" lIns="92309" tIns="46154" rIns="92309" bIns="46154" rtlCol="0"/>
          <a:lstStyle>
            <a:lvl1pPr algn="r" defTabSz="923049" fontAlgn="auto">
              <a:spcBef>
                <a:spcPts val="0"/>
              </a:spcBef>
              <a:spcAft>
                <a:spcPts val="0"/>
              </a:spcAft>
              <a:defRPr sz="1200" b="1" i="0" smtClean="0">
                <a:latin typeface="Arial Bold" charset="0"/>
              </a:defRPr>
            </a:lvl1pPr>
          </a:lstStyle>
          <a:p>
            <a:pPr>
              <a:defRPr/>
            </a:pPr>
            <a:fld id="{61845FFA-21E1-4976-8B9C-1C0D733F709C}" type="datetimeFigureOut">
              <a:rPr lang="en-US" smtClean="0"/>
              <a:pPr>
                <a:defRPr/>
              </a:pPr>
              <a:t>12/21/2017</a:t>
            </a:fld>
            <a:endParaRPr lang="en-US" dirty="0"/>
          </a:p>
        </p:txBody>
      </p:sp>
      <p:sp>
        <p:nvSpPr>
          <p:cNvPr id="4" name="Slide Image Placeholder 3"/>
          <p:cNvSpPr>
            <a:spLocks noGrp="1" noRot="1" noChangeAspect="1"/>
          </p:cNvSpPr>
          <p:nvPr>
            <p:ph type="sldImg" idx="2"/>
          </p:nvPr>
        </p:nvSpPr>
        <p:spPr>
          <a:xfrm>
            <a:off x="1230313" y="692150"/>
            <a:ext cx="4473575" cy="3457575"/>
          </a:xfrm>
          <a:prstGeom prst="rect">
            <a:avLst/>
          </a:prstGeom>
          <a:noFill/>
          <a:ln w="12700">
            <a:solidFill>
              <a:prstClr val="black"/>
            </a:solidFill>
          </a:ln>
        </p:spPr>
        <p:txBody>
          <a:bodyPr vert="horz" lIns="92309" tIns="46154" rIns="92309" bIns="46154" rtlCol="0" anchor="ctr"/>
          <a:lstStyle/>
          <a:p>
            <a:pPr lvl="0"/>
            <a:endParaRPr lang="en-US" noProof="0" dirty="0"/>
          </a:p>
        </p:txBody>
      </p:sp>
      <p:sp>
        <p:nvSpPr>
          <p:cNvPr id="5" name="Notes Placeholder 4"/>
          <p:cNvSpPr>
            <a:spLocks noGrp="1"/>
          </p:cNvSpPr>
          <p:nvPr>
            <p:ph type="body" sz="quarter" idx="3"/>
          </p:nvPr>
        </p:nvSpPr>
        <p:spPr>
          <a:xfrm>
            <a:off x="693420" y="4379595"/>
            <a:ext cx="5547360" cy="4149090"/>
          </a:xfrm>
          <a:prstGeom prst="rect">
            <a:avLst/>
          </a:prstGeom>
        </p:spPr>
        <p:txBody>
          <a:bodyPr vert="horz" lIns="92309" tIns="46154" rIns="92309" bIns="46154" rtlCol="0">
            <a:normAutofit/>
          </a:body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7" name="Slide Number Placeholder 6"/>
          <p:cNvSpPr>
            <a:spLocks noGrp="1"/>
          </p:cNvSpPr>
          <p:nvPr>
            <p:ph type="sldNum" sz="quarter" idx="5"/>
          </p:nvPr>
        </p:nvSpPr>
        <p:spPr>
          <a:xfrm>
            <a:off x="6240781" y="8757590"/>
            <a:ext cx="691815" cy="461010"/>
          </a:xfrm>
          <a:prstGeom prst="rect">
            <a:avLst/>
          </a:prstGeom>
        </p:spPr>
        <p:txBody>
          <a:bodyPr vert="horz" lIns="92309" tIns="46154" rIns="92309" bIns="46154" rtlCol="0" anchor="b"/>
          <a:lstStyle>
            <a:lvl1pPr algn="r" defTabSz="923049" fontAlgn="auto">
              <a:spcBef>
                <a:spcPts val="0"/>
              </a:spcBef>
              <a:spcAft>
                <a:spcPts val="0"/>
              </a:spcAft>
              <a:defRPr sz="1200" b="1" i="0" smtClean="0">
                <a:latin typeface="Arial Bold" charset="0"/>
              </a:defRPr>
            </a:lvl1pPr>
          </a:lstStyle>
          <a:p>
            <a:pPr>
              <a:defRPr/>
            </a:pPr>
            <a:fld id="{26A8F29D-D632-4B70-93FE-764D6D98BCE9}" type="slidenum">
              <a:rPr lang="en-US" smtClean="0"/>
              <a:pPr>
                <a:defRPr/>
              </a:pPr>
              <a:t>‹#›</a:t>
            </a:fld>
            <a:endParaRPr lang="en-US" dirty="0"/>
          </a:p>
        </p:txBody>
      </p:sp>
      <p:pic>
        <p:nvPicPr>
          <p:cNvPr id="39943" name="Picture 22"/>
          <p:cNvPicPr>
            <a:picLocks noChangeAspect="1" noChangeArrowheads="1"/>
          </p:cNvPicPr>
          <p:nvPr/>
        </p:nvPicPr>
        <p:blipFill>
          <a:blip r:embed="rId2"/>
          <a:srcRect/>
          <a:stretch>
            <a:fillRect/>
          </a:stretch>
        </p:blipFill>
        <p:spPr bwMode="auto">
          <a:xfrm>
            <a:off x="154094" y="8818417"/>
            <a:ext cx="1507226" cy="324948"/>
          </a:xfrm>
          <a:prstGeom prst="rect">
            <a:avLst/>
          </a:prstGeom>
          <a:noFill/>
          <a:ln w="9525">
            <a:noFill/>
            <a:miter lim="800000"/>
            <a:headEnd/>
            <a:tailEnd/>
          </a:ln>
        </p:spPr>
      </p:pic>
    </p:spTree>
    <p:extLst>
      <p:ext uri="{BB962C8B-B14F-4D97-AF65-F5344CB8AC3E}">
        <p14:creationId xmlns:p14="http://schemas.microsoft.com/office/powerpoint/2010/main" val="1239390740"/>
      </p:ext>
    </p:extLst>
  </p:cSld>
  <p:clrMap bg1="lt1" tx1="dk1" bg2="lt2" tx2="dk2" accent1="accent1" accent2="accent2" accent3="accent3" accent4="accent4" accent5="accent5" accent6="accent6" hlink="hlink" folHlink="folHlink"/>
  <p:hf hdr="0" ftr="0" dt="0"/>
  <p:notesStyle>
    <a:lvl1pPr algn="l" defTabSz="1017056" rtl="0" fontAlgn="base">
      <a:lnSpc>
        <a:spcPct val="90000"/>
      </a:lnSpc>
      <a:spcBef>
        <a:spcPct val="30000"/>
      </a:spcBef>
      <a:spcAft>
        <a:spcPts val="377"/>
      </a:spcAft>
      <a:defRPr sz="1000" b="1" i="0" kern="1200">
        <a:solidFill>
          <a:schemeClr val="tx1"/>
        </a:solidFill>
        <a:latin typeface="Arial Bold" charset="0"/>
        <a:ea typeface="+mn-ea"/>
        <a:cs typeface="+mn-cs"/>
      </a:defRPr>
    </a:lvl1pPr>
    <a:lvl2pPr marL="237018" indent="-116740" algn="l" defTabSz="1017056" rtl="0" fontAlgn="base">
      <a:lnSpc>
        <a:spcPct val="90000"/>
      </a:lnSpc>
      <a:spcBef>
        <a:spcPct val="30000"/>
      </a:spcBef>
      <a:spcAft>
        <a:spcPts val="377"/>
      </a:spcAft>
      <a:buFont typeface="Arial" pitchFamily="34" charset="0"/>
      <a:buChar char="•"/>
      <a:defRPr sz="1000" b="1" i="0" kern="1200">
        <a:solidFill>
          <a:schemeClr val="tx1"/>
        </a:solidFill>
        <a:latin typeface="Arial Bold" charset="0"/>
        <a:ea typeface="+mn-ea"/>
        <a:cs typeface="+mn-cs"/>
      </a:defRPr>
    </a:lvl2pPr>
    <a:lvl3pPr marL="364371" indent="-127353" algn="l" defTabSz="1017056" rtl="0" fontAlgn="base">
      <a:lnSpc>
        <a:spcPct val="90000"/>
      </a:lnSpc>
      <a:spcBef>
        <a:spcPct val="30000"/>
      </a:spcBef>
      <a:spcAft>
        <a:spcPts val="377"/>
      </a:spcAft>
      <a:buFont typeface="Arial" pitchFamily="34" charset="0"/>
      <a:buChar char="•"/>
      <a:defRPr sz="1000" b="1" i="0" kern="1200">
        <a:solidFill>
          <a:schemeClr val="tx1"/>
        </a:solidFill>
        <a:latin typeface="Arial Bold" charset="0"/>
        <a:ea typeface="+mn-ea"/>
        <a:cs typeface="+mn-cs"/>
      </a:defRPr>
    </a:lvl3pPr>
    <a:lvl4pPr marL="537713" indent="-162729" algn="l" defTabSz="1017056" rtl="0" fontAlgn="base">
      <a:lnSpc>
        <a:spcPct val="90000"/>
      </a:lnSpc>
      <a:spcBef>
        <a:spcPct val="30000"/>
      </a:spcBef>
      <a:spcAft>
        <a:spcPts val="377"/>
      </a:spcAft>
      <a:buFont typeface="Arial" pitchFamily="34" charset="0"/>
      <a:buChar char="•"/>
      <a:defRPr sz="1000" b="1" i="0" kern="1200">
        <a:solidFill>
          <a:schemeClr val="tx1"/>
        </a:solidFill>
        <a:latin typeface="Arial Bold" charset="0"/>
        <a:ea typeface="+mn-ea"/>
        <a:cs typeface="+mn-cs"/>
      </a:defRPr>
    </a:lvl4pPr>
    <a:lvl5pPr marL="684523" indent="-127353" algn="l" defTabSz="1017056" rtl="0" fontAlgn="base">
      <a:lnSpc>
        <a:spcPct val="90000"/>
      </a:lnSpc>
      <a:spcBef>
        <a:spcPct val="30000"/>
      </a:spcBef>
      <a:spcAft>
        <a:spcPts val="377"/>
      </a:spcAft>
      <a:buFont typeface="Arial" pitchFamily="34" charset="0"/>
      <a:buChar char="•"/>
      <a:defRPr sz="1000" b="1" i="0" kern="1200">
        <a:solidFill>
          <a:schemeClr val="tx1"/>
        </a:solidFill>
        <a:latin typeface="Arial Bold" charset="0"/>
        <a:ea typeface="+mn-ea"/>
        <a:cs typeface="+mn-cs"/>
      </a:defRPr>
    </a:lvl5pPr>
    <a:lvl6pPr marL="2546960" algn="l" defTabSz="1018783" rtl="0" eaLnBrk="1" latinLnBrk="0" hangingPunct="1">
      <a:defRPr sz="1300" kern="1200">
        <a:solidFill>
          <a:schemeClr val="tx1"/>
        </a:solidFill>
        <a:latin typeface="+mn-lt"/>
        <a:ea typeface="+mn-ea"/>
        <a:cs typeface="+mn-cs"/>
      </a:defRPr>
    </a:lvl6pPr>
    <a:lvl7pPr marL="3056351" algn="l" defTabSz="1018783" rtl="0" eaLnBrk="1" latinLnBrk="0" hangingPunct="1">
      <a:defRPr sz="1300" kern="1200">
        <a:solidFill>
          <a:schemeClr val="tx1"/>
        </a:solidFill>
        <a:latin typeface="+mn-lt"/>
        <a:ea typeface="+mn-ea"/>
        <a:cs typeface="+mn-cs"/>
      </a:defRPr>
    </a:lvl7pPr>
    <a:lvl8pPr marL="3565743" algn="l" defTabSz="1018783" rtl="0" eaLnBrk="1" latinLnBrk="0" hangingPunct="1">
      <a:defRPr sz="1300" kern="1200">
        <a:solidFill>
          <a:schemeClr val="tx1"/>
        </a:solidFill>
        <a:latin typeface="+mn-lt"/>
        <a:ea typeface="+mn-ea"/>
        <a:cs typeface="+mn-cs"/>
      </a:defRPr>
    </a:lvl8pPr>
    <a:lvl9pPr marL="4075135" algn="l" defTabSz="1018783"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Do the definition here. It’s how you show that you are a worthy person by your behavior. </a:t>
            </a:r>
          </a:p>
        </p:txBody>
      </p:sp>
      <p:sp>
        <p:nvSpPr>
          <p:cNvPr id="4" name="Slide Number Placeholder 3"/>
          <p:cNvSpPr>
            <a:spLocks noGrp="1"/>
          </p:cNvSpPr>
          <p:nvPr>
            <p:ph type="sldNum" sz="quarter" idx="10"/>
          </p:nvPr>
        </p:nvSpPr>
        <p:spPr/>
        <p:txBody>
          <a:bodyPr/>
          <a:lstStyle/>
          <a:p>
            <a:pPr>
              <a:defRPr/>
            </a:pPr>
            <a:fld id="{26A8F29D-D632-4B70-93FE-764D6D98BCE9}" type="slidenum">
              <a:rPr lang="en-US" smtClean="0"/>
              <a:pPr>
                <a:defRPr/>
              </a:pPr>
              <a:t>2</a:t>
            </a:fld>
            <a:endParaRPr lang="en-US" dirty="0"/>
          </a:p>
        </p:txBody>
      </p:sp>
    </p:spTree>
    <p:extLst>
      <p:ext uri="{BB962C8B-B14F-4D97-AF65-F5344CB8AC3E}">
        <p14:creationId xmlns:p14="http://schemas.microsoft.com/office/powerpoint/2010/main" val="79118421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T-Nation    https://</a:t>
            </a:r>
            <a:r>
              <a:rPr lang="en-US" dirty="0" err="1"/>
              <a:t>tmobileusa.sharepoint.com</a:t>
            </a:r>
            <a:r>
              <a:rPr lang="en-US" dirty="0"/>
              <a:t>/sites/intranet </a:t>
            </a:r>
          </a:p>
          <a:p>
            <a:endParaRPr lang="en-US" dirty="0"/>
          </a:p>
          <a:p>
            <a:r>
              <a:rPr lang="en-US" dirty="0"/>
              <a:t>https://</a:t>
            </a:r>
            <a:r>
              <a:rPr lang="en-US" dirty="0" err="1"/>
              <a:t>tmobileusa.sharepoint.com</a:t>
            </a:r>
            <a:r>
              <a:rPr lang="en-US" dirty="0"/>
              <a:t>/sites/</a:t>
            </a:r>
            <a:r>
              <a:rPr lang="en-US" dirty="0" err="1"/>
              <a:t>howweplay</a:t>
            </a:r>
            <a:r>
              <a:rPr lang="en-US" dirty="0"/>
              <a:t>/ </a:t>
            </a:r>
          </a:p>
          <a:p>
            <a:r>
              <a:rPr lang="en-US" dirty="0"/>
              <a:t>If time take them on a tour. </a:t>
            </a:r>
          </a:p>
        </p:txBody>
      </p:sp>
      <p:sp>
        <p:nvSpPr>
          <p:cNvPr id="4" name="Slide Number Placeholder 3"/>
          <p:cNvSpPr>
            <a:spLocks noGrp="1"/>
          </p:cNvSpPr>
          <p:nvPr>
            <p:ph type="sldNum" sz="quarter" idx="10"/>
          </p:nvPr>
        </p:nvSpPr>
        <p:spPr/>
        <p:txBody>
          <a:bodyPr/>
          <a:lstStyle/>
          <a:p>
            <a:pPr>
              <a:defRPr/>
            </a:pPr>
            <a:fld id="{26A8F29D-D632-4B70-93FE-764D6D98BCE9}" type="slidenum">
              <a:rPr lang="en-US" smtClean="0"/>
              <a:pPr>
                <a:defRPr/>
              </a:pPr>
              <a:t>3</a:t>
            </a:fld>
            <a:endParaRPr lang="en-US" dirty="0"/>
          </a:p>
        </p:txBody>
      </p:sp>
    </p:spTree>
    <p:extLst>
      <p:ext uri="{BB962C8B-B14F-4D97-AF65-F5344CB8AC3E}">
        <p14:creationId xmlns:p14="http://schemas.microsoft.com/office/powerpoint/2010/main" val="36515565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Read the secondary sentences. How do these values play with the Principles. To me they are the behaviors that make the principles real. Customer focus is front line first. Serious fun is play to WIN and have fun. </a:t>
            </a:r>
          </a:p>
          <a:p>
            <a:r>
              <a:rPr lang="en-US" dirty="0"/>
              <a:t>Results matter count on me to deliver is part of </a:t>
            </a:r>
            <a:r>
              <a:rPr lang="en-US" dirty="0" err="1"/>
              <a:t>theat</a:t>
            </a:r>
            <a:r>
              <a:rPr lang="en-US" dirty="0"/>
              <a:t> simple authentic experience in Simplicity</a:t>
            </a:r>
          </a:p>
          <a:p>
            <a:r>
              <a:rPr lang="en-US" dirty="0"/>
              <a:t>Be bold think Big is either </a:t>
            </a:r>
            <a:r>
              <a:rPr lang="en-US" dirty="0" err="1"/>
              <a:t>Freedome</a:t>
            </a:r>
            <a:r>
              <a:rPr lang="en-US" dirty="0"/>
              <a:t> or Value </a:t>
            </a:r>
          </a:p>
          <a:p>
            <a:r>
              <a:rPr lang="en-US" dirty="0"/>
              <a:t>Do it the right way is customer focus and simplicity. </a:t>
            </a:r>
          </a:p>
        </p:txBody>
      </p:sp>
      <p:sp>
        <p:nvSpPr>
          <p:cNvPr id="4" name="Slide Number Placeholder 3"/>
          <p:cNvSpPr>
            <a:spLocks noGrp="1"/>
          </p:cNvSpPr>
          <p:nvPr>
            <p:ph type="sldNum" sz="quarter" idx="10"/>
          </p:nvPr>
        </p:nvSpPr>
        <p:spPr/>
        <p:txBody>
          <a:bodyPr/>
          <a:lstStyle/>
          <a:p>
            <a:pPr>
              <a:defRPr/>
            </a:pPr>
            <a:fld id="{26A8F29D-D632-4B70-93FE-764D6D98BCE9}" type="slidenum">
              <a:rPr lang="en-US" smtClean="0"/>
              <a:pPr>
                <a:defRPr/>
              </a:pPr>
              <a:t>4</a:t>
            </a:fld>
            <a:endParaRPr lang="en-US" dirty="0"/>
          </a:p>
        </p:txBody>
      </p:sp>
    </p:spTree>
    <p:extLst>
      <p:ext uri="{BB962C8B-B14F-4D97-AF65-F5344CB8AC3E}">
        <p14:creationId xmlns:p14="http://schemas.microsoft.com/office/powerpoint/2010/main" val="24561567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Intro this slide with </a:t>
            </a:r>
            <a:r>
              <a:rPr lang="en-US" dirty="0" err="1"/>
              <a:t>uce</a:t>
            </a:r>
            <a:r>
              <a:rPr lang="en-US" dirty="0"/>
              <a:t> page 8 star. </a:t>
            </a:r>
          </a:p>
        </p:txBody>
      </p:sp>
      <p:sp>
        <p:nvSpPr>
          <p:cNvPr id="4" name="Slide Number Placeholder 3"/>
          <p:cNvSpPr>
            <a:spLocks noGrp="1"/>
          </p:cNvSpPr>
          <p:nvPr>
            <p:ph type="sldNum" sz="quarter" idx="10"/>
          </p:nvPr>
        </p:nvSpPr>
        <p:spPr/>
        <p:txBody>
          <a:bodyPr/>
          <a:lstStyle/>
          <a:p>
            <a:pPr>
              <a:defRPr/>
            </a:pPr>
            <a:fld id="{26A8F29D-D632-4B70-93FE-764D6D98BCE9}" type="slidenum">
              <a:rPr lang="en-US" smtClean="0"/>
              <a:pPr>
                <a:defRPr/>
              </a:pPr>
              <a:t>5</a:t>
            </a:fld>
            <a:endParaRPr lang="en-US" dirty="0"/>
          </a:p>
        </p:txBody>
      </p:sp>
    </p:spTree>
    <p:extLst>
      <p:ext uri="{BB962C8B-B14F-4D97-AF65-F5344CB8AC3E}">
        <p14:creationId xmlns:p14="http://schemas.microsoft.com/office/powerpoint/2010/main" val="134033693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26A8F29D-D632-4B70-93FE-764D6D98BCE9}" type="slidenum">
              <a:rPr lang="en-US" smtClean="0"/>
              <a:pPr>
                <a:defRPr/>
              </a:pPr>
              <a:t>7</a:t>
            </a:fld>
            <a:endParaRPr lang="en-US" dirty="0"/>
          </a:p>
        </p:txBody>
      </p:sp>
    </p:spTree>
    <p:extLst>
      <p:ext uri="{BB962C8B-B14F-4D97-AF65-F5344CB8AC3E}">
        <p14:creationId xmlns:p14="http://schemas.microsoft.com/office/powerpoint/2010/main" val="161914213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pPr>
              <a:defRPr/>
            </a:pPr>
            <a:fld id="{26A8F29D-D632-4B70-93FE-764D6D98BCE9}" type="slidenum">
              <a:rPr lang="en-US" smtClean="0"/>
              <a:pPr>
                <a:defRPr/>
              </a:pPr>
              <a:t>8</a:t>
            </a:fld>
            <a:endParaRPr lang="en-US" dirty="0"/>
          </a:p>
        </p:txBody>
      </p:sp>
    </p:spTree>
    <p:extLst>
      <p:ext uri="{BB962C8B-B14F-4D97-AF65-F5344CB8AC3E}">
        <p14:creationId xmlns:p14="http://schemas.microsoft.com/office/powerpoint/2010/main" val="32887094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Blank">
    <p:spTree>
      <p:nvGrpSpPr>
        <p:cNvPr id="1" name=""/>
        <p:cNvGrpSpPr/>
        <p:nvPr/>
      </p:nvGrpSpPr>
      <p:grpSpPr>
        <a:xfrm>
          <a:off x="0" y="0"/>
          <a:ext cx="0" cy="0"/>
          <a:chOff x="0" y="0"/>
          <a:chExt cx="0" cy="0"/>
        </a:xfrm>
      </p:grpSpPr>
    </p:spTree>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Q&amp;A">
    <p:spTree>
      <p:nvGrpSpPr>
        <p:cNvPr id="1" name=""/>
        <p:cNvGrpSpPr/>
        <p:nvPr/>
      </p:nvGrpSpPr>
      <p:grpSpPr>
        <a:xfrm>
          <a:off x="0" y="0"/>
          <a:ext cx="0" cy="0"/>
          <a:chOff x="0" y="0"/>
          <a:chExt cx="0" cy="0"/>
        </a:xfrm>
      </p:grpSpPr>
      <p:pic>
        <p:nvPicPr>
          <p:cNvPr id="5" name="Picture 4"/>
          <p:cNvPicPr>
            <a:picLocks noChangeAspect="1"/>
          </p:cNvPicPr>
          <p:nvPr userDrawn="1"/>
        </p:nvPicPr>
        <p:blipFill rotWithShape="1">
          <a:blip r:embed="rId2"/>
          <a:srcRect l="13611" r="13611"/>
          <a:stretch/>
        </p:blipFill>
        <p:spPr>
          <a:xfrm>
            <a:off x="0" y="0"/>
            <a:ext cx="10058400" cy="7772400"/>
          </a:xfrm>
          <a:prstGeom prst="rect">
            <a:avLst/>
          </a:prstGeom>
        </p:spPr>
      </p:pic>
      <p:grpSp>
        <p:nvGrpSpPr>
          <p:cNvPr id="3" name="Group 2"/>
          <p:cNvGrpSpPr/>
          <p:nvPr userDrawn="1"/>
        </p:nvGrpSpPr>
        <p:grpSpPr>
          <a:xfrm>
            <a:off x="0" y="2209800"/>
            <a:ext cx="10058400" cy="3391410"/>
            <a:chOff x="0" y="2590800"/>
            <a:chExt cx="10058400" cy="3391410"/>
          </a:xfrm>
        </p:grpSpPr>
        <p:sp>
          <p:nvSpPr>
            <p:cNvPr id="8" name="Title 1"/>
            <p:cNvSpPr txBox="1">
              <a:spLocks/>
            </p:cNvSpPr>
            <p:nvPr userDrawn="1"/>
          </p:nvSpPr>
          <p:spPr>
            <a:xfrm>
              <a:off x="0" y="2590800"/>
              <a:ext cx="10058400" cy="3391410"/>
            </a:xfrm>
            <a:prstGeom prst="rect">
              <a:avLst/>
            </a:prstGeom>
          </p:spPr>
          <p:txBody>
            <a:bodyPr anchor="ctr">
              <a:noAutofit/>
            </a:bodyPr>
            <a:lstStyle>
              <a:lvl1pPr algn="l" defTabSz="343403" rtl="0" eaLnBrk="1" latinLnBrk="0" hangingPunct="1">
                <a:spcBef>
                  <a:spcPct val="0"/>
                </a:spcBef>
                <a:buNone/>
                <a:defRPr sz="4000" b="0" i="0" kern="1200">
                  <a:solidFill>
                    <a:srgbClr val="E20074"/>
                  </a:solidFill>
                  <a:latin typeface="Tele-GroteskUlt" pitchFamily="2" charset="0"/>
                  <a:ea typeface="+mj-ea"/>
                  <a:cs typeface="Tele-GroteskUlt" pitchFamily="2" charset="0"/>
                </a:defRPr>
              </a:lvl1pPr>
            </a:lstStyle>
            <a:p>
              <a:pPr algn="ctr"/>
              <a:r>
                <a:rPr lang="en-US" sz="18260" spc="-330" dirty="0">
                  <a:solidFill>
                    <a:srgbClr val="E20074"/>
                  </a:solidFill>
                  <a:latin typeface="+mn-lt"/>
                </a:rPr>
                <a:t>Q  </a:t>
              </a:r>
              <a:r>
                <a:rPr lang="en-US" sz="18260" dirty="0">
                  <a:solidFill>
                    <a:srgbClr val="E20074"/>
                  </a:solidFill>
                  <a:latin typeface="+mn-lt"/>
                </a:rPr>
                <a:t>A</a:t>
              </a:r>
            </a:p>
          </p:txBody>
        </p:sp>
        <p:sp>
          <p:nvSpPr>
            <p:cNvPr id="2" name="TextBox 1"/>
            <p:cNvSpPr txBox="1"/>
            <p:nvPr userDrawn="1"/>
          </p:nvSpPr>
          <p:spPr>
            <a:xfrm>
              <a:off x="4657825" y="3599628"/>
              <a:ext cx="990600" cy="1581972"/>
            </a:xfrm>
            <a:prstGeom prst="rect">
              <a:avLst/>
            </a:prstGeom>
          </p:spPr>
          <p:txBody>
            <a:bodyPr wrap="square" rtlCol="0">
              <a:spAutoFit/>
            </a:bodyPr>
            <a:lstStyle/>
            <a:p>
              <a:pPr marL="0" indent="0">
                <a:spcAft>
                  <a:spcPts val="2400"/>
                </a:spcAft>
                <a:buNone/>
              </a:pPr>
              <a:r>
                <a:rPr lang="en-US" sz="9600" kern="1200" spc="330" dirty="0">
                  <a:solidFill>
                    <a:schemeClr val="bg1"/>
                  </a:solidFill>
                  <a:latin typeface="Arial" pitchFamily="34" charset="0"/>
                  <a:ea typeface="+mn-ea"/>
                  <a:cs typeface="+mn-cs"/>
                </a:rPr>
                <a:t>&amp;</a:t>
              </a:r>
              <a:endParaRPr lang="en-US" sz="2400" dirty="0">
                <a:solidFill>
                  <a:schemeClr val="tx1"/>
                </a:solidFill>
                <a:latin typeface="Arial" charset="0"/>
                <a:ea typeface="Arial" charset="0"/>
                <a:cs typeface="Arial" charset="0"/>
              </a:endParaRPr>
            </a:p>
          </p:txBody>
        </p:sp>
      </p:grpSp>
      <p:sp>
        <p:nvSpPr>
          <p:cNvPr id="7" name="Footer Placeholder 4"/>
          <p:cNvSpPr txBox="1">
            <a:spLocks/>
          </p:cNvSpPr>
          <p:nvPr userDrawn="1"/>
        </p:nvSpPr>
        <p:spPr>
          <a:xfrm>
            <a:off x="2914850" y="7543306"/>
            <a:ext cx="4476550" cy="229094"/>
          </a:xfrm>
          <a:prstGeom prst="rect">
            <a:avLst/>
          </a:prstGeom>
        </p:spPr>
        <p:txBody>
          <a:bodyPr vert="horz" lIns="75549" tIns="37774" rIns="75549" bIns="37774" rtlCol="0" anchor="ctr"/>
          <a:lstStyle>
            <a:defPPr>
              <a:defRPr lang="en-US"/>
            </a:defPPr>
            <a:lvl1pPr marL="0" algn="ctr" defTabSz="342871" rtl="0" eaLnBrk="1" latinLnBrk="0" hangingPunct="1">
              <a:defRPr sz="900" b="0" i="0" kern="1200">
                <a:solidFill>
                  <a:schemeClr val="bg1"/>
                </a:solidFill>
                <a:latin typeface="Tele-GroteskHal" pitchFamily="2" charset="0"/>
                <a:ea typeface="+mn-ea"/>
                <a:cs typeface="Tele-GroteskHal" pitchFamily="2" charset="0"/>
              </a:defRPr>
            </a:lvl1pPr>
            <a:lvl2pPr marL="342871" algn="l" defTabSz="342871" rtl="0" eaLnBrk="1" latinLnBrk="0" hangingPunct="1">
              <a:defRPr sz="1400" kern="1200">
                <a:solidFill>
                  <a:schemeClr val="tx1"/>
                </a:solidFill>
                <a:latin typeface="+mn-lt"/>
                <a:ea typeface="+mn-ea"/>
                <a:cs typeface="+mn-cs"/>
              </a:defRPr>
            </a:lvl2pPr>
            <a:lvl3pPr marL="685741" algn="l" defTabSz="342871" rtl="0" eaLnBrk="1" latinLnBrk="0" hangingPunct="1">
              <a:defRPr sz="1400" kern="1200">
                <a:solidFill>
                  <a:schemeClr val="tx1"/>
                </a:solidFill>
                <a:latin typeface="+mn-lt"/>
                <a:ea typeface="+mn-ea"/>
                <a:cs typeface="+mn-cs"/>
              </a:defRPr>
            </a:lvl3pPr>
            <a:lvl4pPr marL="1028611" algn="l" defTabSz="342871" rtl="0" eaLnBrk="1" latinLnBrk="0" hangingPunct="1">
              <a:defRPr sz="1400" kern="1200">
                <a:solidFill>
                  <a:schemeClr val="tx1"/>
                </a:solidFill>
                <a:latin typeface="+mn-lt"/>
                <a:ea typeface="+mn-ea"/>
                <a:cs typeface="+mn-cs"/>
              </a:defRPr>
            </a:lvl4pPr>
            <a:lvl5pPr marL="1371482" algn="l" defTabSz="342871" rtl="0" eaLnBrk="1" latinLnBrk="0" hangingPunct="1">
              <a:defRPr sz="1400" kern="1200">
                <a:solidFill>
                  <a:schemeClr val="tx1"/>
                </a:solidFill>
                <a:latin typeface="+mn-lt"/>
                <a:ea typeface="+mn-ea"/>
                <a:cs typeface="+mn-cs"/>
              </a:defRPr>
            </a:lvl5pPr>
            <a:lvl6pPr marL="1714352" algn="l" defTabSz="342871" rtl="0" eaLnBrk="1" latinLnBrk="0" hangingPunct="1">
              <a:defRPr sz="1400" kern="1200">
                <a:solidFill>
                  <a:schemeClr val="tx1"/>
                </a:solidFill>
                <a:latin typeface="+mn-lt"/>
                <a:ea typeface="+mn-ea"/>
                <a:cs typeface="+mn-cs"/>
              </a:defRPr>
            </a:lvl6pPr>
            <a:lvl7pPr marL="2057223" algn="l" defTabSz="342871" rtl="0" eaLnBrk="1" latinLnBrk="0" hangingPunct="1">
              <a:defRPr sz="1400" kern="1200">
                <a:solidFill>
                  <a:schemeClr val="tx1"/>
                </a:solidFill>
                <a:latin typeface="+mn-lt"/>
                <a:ea typeface="+mn-ea"/>
                <a:cs typeface="+mn-cs"/>
              </a:defRPr>
            </a:lvl7pPr>
            <a:lvl8pPr marL="2400094" algn="l" defTabSz="342871" rtl="0" eaLnBrk="1" latinLnBrk="0" hangingPunct="1">
              <a:defRPr sz="1400" kern="1200">
                <a:solidFill>
                  <a:schemeClr val="tx1"/>
                </a:solidFill>
                <a:latin typeface="+mn-lt"/>
                <a:ea typeface="+mn-ea"/>
                <a:cs typeface="+mn-cs"/>
              </a:defRPr>
            </a:lvl8pPr>
            <a:lvl9pPr marL="2742963" algn="l" defTabSz="342871" rtl="0" eaLnBrk="1" latinLnBrk="0" hangingPunct="1">
              <a:defRPr sz="1400" kern="1200">
                <a:solidFill>
                  <a:schemeClr val="tx1"/>
                </a:solidFill>
                <a:latin typeface="+mn-lt"/>
                <a:ea typeface="+mn-ea"/>
                <a:cs typeface="+mn-cs"/>
              </a:defRPr>
            </a:lvl9pPr>
          </a:lstStyle>
          <a:p>
            <a:pPr marL="0" indent="0" algn="ctr">
              <a:spcAft>
                <a:spcPts val="2400"/>
              </a:spcAft>
              <a:buNone/>
            </a:pPr>
            <a:r>
              <a:rPr lang="en-US" sz="800" dirty="0">
                <a:solidFill>
                  <a:schemeClr val="bg1"/>
                </a:solidFill>
              </a:rPr>
              <a:t>T-Mobile confidential and proprietary information. Not for customer distribution.</a:t>
            </a:r>
            <a:endParaRPr lang="en-US" sz="1000" dirty="0">
              <a:solidFill>
                <a:schemeClr val="bg1"/>
              </a:solidFill>
              <a:latin typeface="Arial" charset="0"/>
              <a:ea typeface="Arial" charset="0"/>
              <a:cs typeface="Arial" charset="0"/>
            </a:endParaRPr>
          </a:p>
        </p:txBody>
      </p:sp>
    </p:spTree>
    <p:extLst>
      <p:ext uri="{BB962C8B-B14F-4D97-AF65-F5344CB8AC3E}">
        <p14:creationId xmlns:p14="http://schemas.microsoft.com/office/powerpoint/2010/main" val="41064243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userDrawn="1">
  <p:cSld name="Final Magenta">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Footer Placeholder 4"/>
          <p:cNvSpPr txBox="1">
            <a:spLocks/>
          </p:cNvSpPr>
          <p:nvPr userDrawn="1"/>
        </p:nvSpPr>
        <p:spPr>
          <a:xfrm>
            <a:off x="2819400" y="7543306"/>
            <a:ext cx="4476550" cy="229094"/>
          </a:xfrm>
          <a:prstGeom prst="rect">
            <a:avLst/>
          </a:prstGeom>
        </p:spPr>
        <p:txBody>
          <a:bodyPr vert="horz" lIns="75549" tIns="37774" rIns="75549" bIns="37774" rtlCol="0" anchor="ctr"/>
          <a:lstStyle>
            <a:defPPr>
              <a:defRPr lang="en-US"/>
            </a:defPPr>
            <a:lvl1pPr marL="0" algn="ctr" defTabSz="342871" rtl="0" eaLnBrk="1" latinLnBrk="0" hangingPunct="1">
              <a:defRPr sz="900" b="0" i="0" kern="1200">
                <a:solidFill>
                  <a:schemeClr val="bg1"/>
                </a:solidFill>
                <a:latin typeface="Tele-GroteskHal" pitchFamily="2" charset="0"/>
                <a:ea typeface="+mn-ea"/>
                <a:cs typeface="Tele-GroteskHal" pitchFamily="2" charset="0"/>
              </a:defRPr>
            </a:lvl1pPr>
            <a:lvl2pPr marL="342871" algn="l" defTabSz="342871" rtl="0" eaLnBrk="1" latinLnBrk="0" hangingPunct="1">
              <a:defRPr sz="1400" kern="1200">
                <a:solidFill>
                  <a:schemeClr val="tx1"/>
                </a:solidFill>
                <a:latin typeface="+mn-lt"/>
                <a:ea typeface="+mn-ea"/>
                <a:cs typeface="+mn-cs"/>
              </a:defRPr>
            </a:lvl2pPr>
            <a:lvl3pPr marL="685741" algn="l" defTabSz="342871" rtl="0" eaLnBrk="1" latinLnBrk="0" hangingPunct="1">
              <a:defRPr sz="1400" kern="1200">
                <a:solidFill>
                  <a:schemeClr val="tx1"/>
                </a:solidFill>
                <a:latin typeface="+mn-lt"/>
                <a:ea typeface="+mn-ea"/>
                <a:cs typeface="+mn-cs"/>
              </a:defRPr>
            </a:lvl3pPr>
            <a:lvl4pPr marL="1028611" algn="l" defTabSz="342871" rtl="0" eaLnBrk="1" latinLnBrk="0" hangingPunct="1">
              <a:defRPr sz="1400" kern="1200">
                <a:solidFill>
                  <a:schemeClr val="tx1"/>
                </a:solidFill>
                <a:latin typeface="+mn-lt"/>
                <a:ea typeface="+mn-ea"/>
                <a:cs typeface="+mn-cs"/>
              </a:defRPr>
            </a:lvl4pPr>
            <a:lvl5pPr marL="1371482" algn="l" defTabSz="342871" rtl="0" eaLnBrk="1" latinLnBrk="0" hangingPunct="1">
              <a:defRPr sz="1400" kern="1200">
                <a:solidFill>
                  <a:schemeClr val="tx1"/>
                </a:solidFill>
                <a:latin typeface="+mn-lt"/>
                <a:ea typeface="+mn-ea"/>
                <a:cs typeface="+mn-cs"/>
              </a:defRPr>
            </a:lvl5pPr>
            <a:lvl6pPr marL="1714352" algn="l" defTabSz="342871" rtl="0" eaLnBrk="1" latinLnBrk="0" hangingPunct="1">
              <a:defRPr sz="1400" kern="1200">
                <a:solidFill>
                  <a:schemeClr val="tx1"/>
                </a:solidFill>
                <a:latin typeface="+mn-lt"/>
                <a:ea typeface="+mn-ea"/>
                <a:cs typeface="+mn-cs"/>
              </a:defRPr>
            </a:lvl6pPr>
            <a:lvl7pPr marL="2057223" algn="l" defTabSz="342871" rtl="0" eaLnBrk="1" latinLnBrk="0" hangingPunct="1">
              <a:defRPr sz="1400" kern="1200">
                <a:solidFill>
                  <a:schemeClr val="tx1"/>
                </a:solidFill>
                <a:latin typeface="+mn-lt"/>
                <a:ea typeface="+mn-ea"/>
                <a:cs typeface="+mn-cs"/>
              </a:defRPr>
            </a:lvl7pPr>
            <a:lvl8pPr marL="2400094" algn="l" defTabSz="342871" rtl="0" eaLnBrk="1" latinLnBrk="0" hangingPunct="1">
              <a:defRPr sz="1400" kern="1200">
                <a:solidFill>
                  <a:schemeClr val="tx1"/>
                </a:solidFill>
                <a:latin typeface="+mn-lt"/>
                <a:ea typeface="+mn-ea"/>
                <a:cs typeface="+mn-cs"/>
              </a:defRPr>
            </a:lvl8pPr>
            <a:lvl9pPr marL="2742963" algn="l" defTabSz="342871" rtl="0" eaLnBrk="1" latinLnBrk="0" hangingPunct="1">
              <a:defRPr sz="1400" kern="1200">
                <a:solidFill>
                  <a:schemeClr val="tx1"/>
                </a:solidFill>
                <a:latin typeface="+mn-lt"/>
                <a:ea typeface="+mn-ea"/>
                <a:cs typeface="+mn-cs"/>
              </a:defRPr>
            </a:lvl9pPr>
          </a:lstStyle>
          <a:p>
            <a:pPr marL="0" indent="0" algn="ctr">
              <a:spcAft>
                <a:spcPts val="2400"/>
              </a:spcAft>
              <a:buNone/>
            </a:pPr>
            <a:r>
              <a:rPr lang="en-US" sz="800" dirty="0">
                <a:solidFill>
                  <a:schemeClr val="bg1"/>
                </a:solidFill>
              </a:rPr>
              <a:t>T-Mobile confidential and proprietary information. Not for customer distribution.</a:t>
            </a:r>
            <a:endParaRPr lang="en-US" sz="1000" dirty="0">
              <a:solidFill>
                <a:schemeClr val="bg1"/>
              </a:solidFill>
              <a:latin typeface="Arial" charset="0"/>
              <a:ea typeface="Arial" charset="0"/>
              <a:cs typeface="Arial" charset="0"/>
            </a:endParaRPr>
          </a:p>
        </p:txBody>
      </p:sp>
    </p:spTree>
    <p:extLst>
      <p:ext uri="{BB962C8B-B14F-4D97-AF65-F5344CB8AC3E}">
        <p14:creationId xmlns:p14="http://schemas.microsoft.com/office/powerpoint/2010/main" val="363360569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92150" y="414338"/>
            <a:ext cx="8674100" cy="1501775"/>
          </a:xfrm>
          <a:prstGeom prst="rect">
            <a:avLst/>
          </a:prstGeom>
        </p:spPr>
        <p:txBody>
          <a:bodyPr vert="horz" lIns="91440" tIns="45720" rIns="91440" bIns="45720" rtlCol="0" anchor="ctr">
            <a:normAutofit/>
          </a:bodyPr>
          <a:lstStyle/>
          <a:p>
            <a:r>
              <a:rPr lang="en-US"/>
              <a:t>Click to edit Master title style</a:t>
            </a:r>
          </a:p>
        </p:txBody>
      </p:sp>
    </p:spTree>
  </p:cSld>
  <p:clrMap bg1="lt1" tx1="dk1" bg2="lt2" tx2="dk2" accent1="accent1" accent2="accent2" accent3="accent3" accent4="accent4" accent5="accent5" accent6="accent6" hlink="hlink" folHlink="folHlink"/>
  <p:sldLayoutIdLst>
    <p:sldLayoutId id="2147483677" r:id="rId1"/>
    <p:sldLayoutId id="2147483719" r:id="rId2"/>
    <p:sldLayoutId id="2147483720" r:id="rId3"/>
  </p:sldLayoutIdLst>
  <p:transition>
    <p:fade/>
  </p:transition>
  <p:hf hdr="0" dt="0"/>
  <p:txStyles>
    <p:titleStyle>
      <a:lvl1pPr algn="l" defTabSz="1017056" rtl="0" fontAlgn="base">
        <a:lnSpc>
          <a:spcPct val="90000"/>
        </a:lnSpc>
        <a:spcBef>
          <a:spcPct val="0"/>
        </a:spcBef>
        <a:spcAft>
          <a:spcPct val="0"/>
        </a:spcAft>
        <a:defRPr lang="en-US" sz="4200" b="1" i="0" u="none" kern="1200" spc="-111" dirty="0">
          <a:ln w="3175">
            <a:noFill/>
          </a:ln>
          <a:solidFill>
            <a:srgbClr val="EC008C"/>
          </a:solidFill>
          <a:latin typeface="+mj-lt"/>
          <a:ea typeface="Arial" charset="0"/>
          <a:cs typeface="Arial" charset="0"/>
        </a:defRPr>
      </a:lvl1pPr>
      <a:lvl2pPr algn="l" defTabSz="1017056" rtl="0" fontAlgn="base">
        <a:lnSpc>
          <a:spcPct val="90000"/>
        </a:lnSpc>
        <a:spcBef>
          <a:spcPct val="0"/>
        </a:spcBef>
        <a:spcAft>
          <a:spcPct val="0"/>
        </a:spcAft>
        <a:defRPr sz="4500">
          <a:solidFill>
            <a:srgbClr val="E20074"/>
          </a:solidFill>
          <a:latin typeface="Arial Rounded MT Bold" pitchFamily="34" charset="0"/>
          <a:cs typeface="Arial" pitchFamily="34" charset="0"/>
        </a:defRPr>
      </a:lvl2pPr>
      <a:lvl3pPr algn="l" defTabSz="1017056" rtl="0" fontAlgn="base">
        <a:lnSpc>
          <a:spcPct val="90000"/>
        </a:lnSpc>
        <a:spcBef>
          <a:spcPct val="0"/>
        </a:spcBef>
        <a:spcAft>
          <a:spcPct val="0"/>
        </a:spcAft>
        <a:defRPr sz="4500">
          <a:solidFill>
            <a:srgbClr val="E20074"/>
          </a:solidFill>
          <a:latin typeface="Arial Rounded MT Bold" pitchFamily="34" charset="0"/>
          <a:cs typeface="Arial" pitchFamily="34" charset="0"/>
        </a:defRPr>
      </a:lvl3pPr>
      <a:lvl4pPr algn="l" defTabSz="1017056" rtl="0" fontAlgn="base">
        <a:lnSpc>
          <a:spcPct val="90000"/>
        </a:lnSpc>
        <a:spcBef>
          <a:spcPct val="0"/>
        </a:spcBef>
        <a:spcAft>
          <a:spcPct val="0"/>
        </a:spcAft>
        <a:defRPr sz="4500">
          <a:solidFill>
            <a:srgbClr val="E20074"/>
          </a:solidFill>
          <a:latin typeface="Arial Rounded MT Bold" pitchFamily="34" charset="0"/>
          <a:cs typeface="Arial" pitchFamily="34" charset="0"/>
        </a:defRPr>
      </a:lvl4pPr>
      <a:lvl5pPr algn="l" defTabSz="1017056" rtl="0" fontAlgn="base">
        <a:lnSpc>
          <a:spcPct val="90000"/>
        </a:lnSpc>
        <a:spcBef>
          <a:spcPct val="0"/>
        </a:spcBef>
        <a:spcAft>
          <a:spcPct val="0"/>
        </a:spcAft>
        <a:defRPr sz="4500">
          <a:solidFill>
            <a:srgbClr val="E20074"/>
          </a:solidFill>
          <a:latin typeface="Arial Rounded MT Bold" pitchFamily="34" charset="0"/>
          <a:cs typeface="Arial" pitchFamily="34" charset="0"/>
        </a:defRPr>
      </a:lvl5pPr>
      <a:lvl6pPr marL="509412" algn="l" defTabSz="1017056" rtl="0" fontAlgn="base">
        <a:lnSpc>
          <a:spcPct val="90000"/>
        </a:lnSpc>
        <a:spcBef>
          <a:spcPct val="0"/>
        </a:spcBef>
        <a:spcAft>
          <a:spcPct val="0"/>
        </a:spcAft>
        <a:defRPr sz="4500">
          <a:solidFill>
            <a:srgbClr val="E20074"/>
          </a:solidFill>
          <a:latin typeface="Arial Rounded MT Bold" pitchFamily="34" charset="0"/>
          <a:cs typeface="Arial" pitchFamily="34" charset="0"/>
        </a:defRPr>
      </a:lvl6pPr>
      <a:lvl7pPr marL="1018824" algn="l" defTabSz="1017056" rtl="0" fontAlgn="base">
        <a:lnSpc>
          <a:spcPct val="90000"/>
        </a:lnSpc>
        <a:spcBef>
          <a:spcPct val="0"/>
        </a:spcBef>
        <a:spcAft>
          <a:spcPct val="0"/>
        </a:spcAft>
        <a:defRPr sz="4500">
          <a:solidFill>
            <a:srgbClr val="E20074"/>
          </a:solidFill>
          <a:latin typeface="Arial Rounded MT Bold" pitchFamily="34" charset="0"/>
          <a:cs typeface="Arial" pitchFamily="34" charset="0"/>
        </a:defRPr>
      </a:lvl7pPr>
      <a:lvl8pPr marL="1528237" algn="l" defTabSz="1017056" rtl="0" fontAlgn="base">
        <a:lnSpc>
          <a:spcPct val="90000"/>
        </a:lnSpc>
        <a:spcBef>
          <a:spcPct val="0"/>
        </a:spcBef>
        <a:spcAft>
          <a:spcPct val="0"/>
        </a:spcAft>
        <a:defRPr sz="4500">
          <a:solidFill>
            <a:srgbClr val="E20074"/>
          </a:solidFill>
          <a:latin typeface="Arial Rounded MT Bold" pitchFamily="34" charset="0"/>
          <a:cs typeface="Arial" pitchFamily="34" charset="0"/>
        </a:defRPr>
      </a:lvl8pPr>
      <a:lvl9pPr marL="2037649" algn="l" defTabSz="1017056" rtl="0" fontAlgn="base">
        <a:lnSpc>
          <a:spcPct val="90000"/>
        </a:lnSpc>
        <a:spcBef>
          <a:spcPct val="0"/>
        </a:spcBef>
        <a:spcAft>
          <a:spcPct val="0"/>
        </a:spcAft>
        <a:defRPr sz="4500">
          <a:solidFill>
            <a:srgbClr val="E20074"/>
          </a:solidFill>
          <a:latin typeface="Arial Rounded MT Bold" pitchFamily="34" charset="0"/>
          <a:cs typeface="Arial" pitchFamily="34" charset="0"/>
        </a:defRPr>
      </a:lvl9pPr>
    </p:titleStyle>
    <p:bodyStyle>
      <a:lvl1pPr marL="254706" indent="-254706" algn="l" defTabSz="1017056" rtl="0" fontAlgn="base">
        <a:lnSpc>
          <a:spcPct val="90000"/>
        </a:lnSpc>
        <a:spcBef>
          <a:spcPct val="20000"/>
        </a:spcBef>
        <a:spcAft>
          <a:spcPct val="0"/>
        </a:spcAft>
        <a:buClr>
          <a:schemeClr val="accent1"/>
        </a:buClr>
        <a:buSzPct val="100000"/>
        <a:buFont typeface="Wingdings" pitchFamily="2" charset="2"/>
        <a:buChar char="§"/>
        <a:defRPr sz="3100" kern="1200">
          <a:solidFill>
            <a:schemeClr val="tx2"/>
          </a:solidFill>
          <a:latin typeface="+mn-lt"/>
          <a:ea typeface="+mn-ea"/>
          <a:cs typeface="+mn-cs"/>
        </a:defRPr>
      </a:lvl1pPr>
      <a:lvl2pPr marL="573089" indent="-318383" algn="l" defTabSz="1017056" rtl="0" fontAlgn="base">
        <a:lnSpc>
          <a:spcPct val="90000"/>
        </a:lnSpc>
        <a:spcBef>
          <a:spcPct val="20000"/>
        </a:spcBef>
        <a:spcAft>
          <a:spcPct val="0"/>
        </a:spcAft>
        <a:buClr>
          <a:schemeClr val="accent1"/>
        </a:buClr>
        <a:buSzPct val="100000"/>
        <a:buFont typeface="Wingdings" pitchFamily="2" charset="2"/>
        <a:buChar char="ü"/>
        <a:defRPr sz="2700" kern="1200">
          <a:solidFill>
            <a:schemeClr val="tx2"/>
          </a:solidFill>
          <a:latin typeface="+mn-lt"/>
          <a:ea typeface="+mn-ea"/>
          <a:cs typeface="+mn-cs"/>
        </a:defRPr>
      </a:lvl2pPr>
      <a:lvl3pPr marL="700442" indent="-183954" algn="l" defTabSz="1017056" rtl="0" fontAlgn="base">
        <a:lnSpc>
          <a:spcPct val="90000"/>
        </a:lnSpc>
        <a:spcBef>
          <a:spcPct val="20000"/>
        </a:spcBef>
        <a:spcAft>
          <a:spcPct val="0"/>
        </a:spcAft>
        <a:buClr>
          <a:schemeClr val="accent1"/>
        </a:buClr>
        <a:buSzPct val="100000"/>
        <a:buFont typeface="Wingdings" pitchFamily="2" charset="2"/>
        <a:buChar char="§"/>
        <a:defRPr sz="2200" kern="1200">
          <a:solidFill>
            <a:schemeClr val="tx2"/>
          </a:solidFill>
          <a:latin typeface="+mn-lt"/>
          <a:ea typeface="+mn-ea"/>
          <a:cs typeface="+mn-cs"/>
        </a:defRPr>
      </a:lvl3pPr>
      <a:lvl4pPr marL="1082501" indent="-194567" algn="l" defTabSz="1017056" rtl="0" fontAlgn="base">
        <a:lnSpc>
          <a:spcPct val="90000"/>
        </a:lnSpc>
        <a:spcBef>
          <a:spcPct val="20000"/>
        </a:spcBef>
        <a:spcAft>
          <a:spcPct val="0"/>
        </a:spcAft>
        <a:buClr>
          <a:schemeClr val="accent1"/>
        </a:buClr>
        <a:buSzPct val="100000"/>
        <a:buFont typeface="Wingdings" pitchFamily="2" charset="2"/>
        <a:buChar char="§"/>
        <a:defRPr kern="1200">
          <a:solidFill>
            <a:schemeClr val="tx2"/>
          </a:solidFill>
          <a:latin typeface="+mn-lt"/>
          <a:ea typeface="+mn-ea"/>
          <a:cs typeface="+mn-cs"/>
        </a:defRPr>
      </a:lvl4pPr>
      <a:lvl5pPr marL="1464560" indent="-185724" algn="l" defTabSz="1017056" rtl="0" fontAlgn="base">
        <a:lnSpc>
          <a:spcPct val="90000"/>
        </a:lnSpc>
        <a:spcBef>
          <a:spcPct val="20000"/>
        </a:spcBef>
        <a:spcAft>
          <a:spcPct val="0"/>
        </a:spcAft>
        <a:buClr>
          <a:schemeClr val="accent1"/>
        </a:buClr>
        <a:buSzPct val="100000"/>
        <a:buFont typeface="Wingdings" pitchFamily="2" charset="2"/>
        <a:buChar char="§"/>
        <a:defRPr kern="1200">
          <a:solidFill>
            <a:schemeClr val="tx2"/>
          </a:solidFill>
          <a:latin typeface="+mn-lt"/>
          <a:ea typeface="+mn-ea"/>
          <a:cs typeface="+mn-cs"/>
        </a:defRPr>
      </a:lvl5pPr>
      <a:lvl6pPr marL="2801655" indent="-254696" algn="l" defTabSz="1018783" rtl="0" eaLnBrk="1" latinLnBrk="0" hangingPunct="1">
        <a:spcBef>
          <a:spcPct val="20000"/>
        </a:spcBef>
        <a:buFont typeface="Arial" pitchFamily="34" charset="0"/>
        <a:buChar char="•"/>
        <a:defRPr sz="2200" kern="1200">
          <a:solidFill>
            <a:schemeClr val="tx1"/>
          </a:solidFill>
          <a:latin typeface="+mn-lt"/>
          <a:ea typeface="+mn-ea"/>
          <a:cs typeface="+mn-cs"/>
        </a:defRPr>
      </a:lvl6pPr>
      <a:lvl7pPr marL="3311047" indent="-254696" algn="l" defTabSz="1018783" rtl="0" eaLnBrk="1" latinLnBrk="0" hangingPunct="1">
        <a:spcBef>
          <a:spcPct val="20000"/>
        </a:spcBef>
        <a:buFont typeface="Arial" pitchFamily="34" charset="0"/>
        <a:buChar char="•"/>
        <a:defRPr sz="2200" kern="1200">
          <a:solidFill>
            <a:schemeClr val="tx1"/>
          </a:solidFill>
          <a:latin typeface="+mn-lt"/>
          <a:ea typeface="+mn-ea"/>
          <a:cs typeface="+mn-cs"/>
        </a:defRPr>
      </a:lvl7pPr>
      <a:lvl8pPr marL="3820439" indent="-254696" algn="l" defTabSz="1018783" rtl="0" eaLnBrk="1" latinLnBrk="0" hangingPunct="1">
        <a:spcBef>
          <a:spcPct val="20000"/>
        </a:spcBef>
        <a:buFont typeface="Arial" pitchFamily="34" charset="0"/>
        <a:buChar char="•"/>
        <a:defRPr sz="2200" kern="1200">
          <a:solidFill>
            <a:schemeClr val="tx1"/>
          </a:solidFill>
          <a:latin typeface="+mn-lt"/>
          <a:ea typeface="+mn-ea"/>
          <a:cs typeface="+mn-cs"/>
        </a:defRPr>
      </a:lvl8pPr>
      <a:lvl9pPr marL="4329831" indent="-254696" algn="l" defTabSz="1018783" rtl="0" eaLnBrk="1" latinLnBrk="0" hangingPunct="1">
        <a:spcBef>
          <a:spcPct val="20000"/>
        </a:spcBef>
        <a:buFont typeface="Arial" pitchFamily="34" charset="0"/>
        <a:buChar char="•"/>
        <a:defRPr sz="2200" kern="1200">
          <a:solidFill>
            <a:schemeClr val="tx1"/>
          </a:solidFill>
          <a:latin typeface="+mn-lt"/>
          <a:ea typeface="+mn-ea"/>
          <a:cs typeface="+mn-cs"/>
        </a:defRPr>
      </a:lvl9pPr>
    </p:bodyStyle>
    <p:otherStyle>
      <a:defPPr>
        <a:defRPr lang="en-US"/>
      </a:defPPr>
      <a:lvl1pPr marL="0" algn="l" defTabSz="1018783" rtl="0" eaLnBrk="1" latinLnBrk="0" hangingPunct="1">
        <a:defRPr sz="2000" kern="1200">
          <a:solidFill>
            <a:schemeClr val="tx1"/>
          </a:solidFill>
          <a:latin typeface="+mn-lt"/>
          <a:ea typeface="+mn-ea"/>
          <a:cs typeface="+mn-cs"/>
        </a:defRPr>
      </a:lvl1pPr>
      <a:lvl2pPr marL="509392" algn="l" defTabSz="1018783" rtl="0" eaLnBrk="1" latinLnBrk="0" hangingPunct="1">
        <a:defRPr sz="2000" kern="1200">
          <a:solidFill>
            <a:schemeClr val="tx1"/>
          </a:solidFill>
          <a:latin typeface="+mn-lt"/>
          <a:ea typeface="+mn-ea"/>
          <a:cs typeface="+mn-cs"/>
        </a:defRPr>
      </a:lvl2pPr>
      <a:lvl3pPr marL="1018783" algn="l" defTabSz="1018783" rtl="0" eaLnBrk="1" latinLnBrk="0" hangingPunct="1">
        <a:defRPr sz="2000" kern="1200">
          <a:solidFill>
            <a:schemeClr val="tx1"/>
          </a:solidFill>
          <a:latin typeface="+mn-lt"/>
          <a:ea typeface="+mn-ea"/>
          <a:cs typeface="+mn-cs"/>
        </a:defRPr>
      </a:lvl3pPr>
      <a:lvl4pPr marL="1528175" algn="l" defTabSz="1018783" rtl="0" eaLnBrk="1" latinLnBrk="0" hangingPunct="1">
        <a:defRPr sz="2000" kern="1200">
          <a:solidFill>
            <a:schemeClr val="tx1"/>
          </a:solidFill>
          <a:latin typeface="+mn-lt"/>
          <a:ea typeface="+mn-ea"/>
          <a:cs typeface="+mn-cs"/>
        </a:defRPr>
      </a:lvl4pPr>
      <a:lvl5pPr marL="2037568" algn="l" defTabSz="1018783" rtl="0" eaLnBrk="1" latinLnBrk="0" hangingPunct="1">
        <a:defRPr sz="2000" kern="1200">
          <a:solidFill>
            <a:schemeClr val="tx1"/>
          </a:solidFill>
          <a:latin typeface="+mn-lt"/>
          <a:ea typeface="+mn-ea"/>
          <a:cs typeface="+mn-cs"/>
        </a:defRPr>
      </a:lvl5pPr>
      <a:lvl6pPr marL="2546960" algn="l" defTabSz="1018783" rtl="0" eaLnBrk="1" latinLnBrk="0" hangingPunct="1">
        <a:defRPr sz="2000" kern="1200">
          <a:solidFill>
            <a:schemeClr val="tx1"/>
          </a:solidFill>
          <a:latin typeface="+mn-lt"/>
          <a:ea typeface="+mn-ea"/>
          <a:cs typeface="+mn-cs"/>
        </a:defRPr>
      </a:lvl6pPr>
      <a:lvl7pPr marL="3056351" algn="l" defTabSz="1018783" rtl="0" eaLnBrk="1" latinLnBrk="0" hangingPunct="1">
        <a:defRPr sz="2000" kern="1200">
          <a:solidFill>
            <a:schemeClr val="tx1"/>
          </a:solidFill>
          <a:latin typeface="+mn-lt"/>
          <a:ea typeface="+mn-ea"/>
          <a:cs typeface="+mn-cs"/>
        </a:defRPr>
      </a:lvl7pPr>
      <a:lvl8pPr marL="3565743" algn="l" defTabSz="1018783" rtl="0" eaLnBrk="1" latinLnBrk="0" hangingPunct="1">
        <a:defRPr sz="2000" kern="1200">
          <a:solidFill>
            <a:schemeClr val="tx1"/>
          </a:solidFill>
          <a:latin typeface="+mn-lt"/>
          <a:ea typeface="+mn-ea"/>
          <a:cs typeface="+mn-cs"/>
        </a:defRPr>
      </a:lvl8pPr>
      <a:lvl9pPr marL="4075135" algn="l" defTabSz="1018783" rtl="0" eaLnBrk="1" latinLnBrk="0" hangingPunct="1">
        <a:defRPr sz="2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 Id="rId5" Type="http://schemas.openxmlformats.org/officeDocument/2006/relationships/image" Target="../media/image7.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9.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1.xml"/><Relationship Id="rId6" Type="http://schemas.openxmlformats.org/officeDocument/2006/relationships/image" Target="../media/image11.png"/><Relationship Id="rId5" Type="http://schemas.openxmlformats.org/officeDocument/2006/relationships/image" Target="../media/image10.jpg"/><Relationship Id="rId4" Type="http://schemas.openxmlformats.org/officeDocument/2006/relationships/image" Target="../media/image6.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7"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1.xml"/><Relationship Id="rId6" Type="http://schemas.openxmlformats.org/officeDocument/2006/relationships/image" Target="../media/image13.png"/><Relationship Id="rId5" Type="http://schemas.openxmlformats.org/officeDocument/2006/relationships/hyperlink" Target="https://c2.t-mobile.com/docs/DOC-421531" TargetMode="External"/><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5.png"/><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1.xml"/><Relationship Id="rId6" Type="http://schemas.openxmlformats.org/officeDocument/2006/relationships/image" Target="../media/image16.png"/><Relationship Id="rId5" Type="http://schemas.openxmlformats.org/officeDocument/2006/relationships/hyperlink" Target="https://c2.t-mobile.com/docs/DOC-421527" TargetMode="External"/><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image" Target="../media/image6.png"/><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11"/>
          <p:cNvPicPr>
            <a:picLocks noChangeAspect="1"/>
          </p:cNvPicPr>
          <p:nvPr/>
        </p:nvPicPr>
        <p:blipFill rotWithShape="1">
          <a:blip r:embed="rId2"/>
          <a:srcRect l="27142" r="9586"/>
          <a:stretch/>
        </p:blipFill>
        <p:spPr>
          <a:xfrm flipH="1">
            <a:off x="-1" y="0"/>
            <a:ext cx="10058401" cy="7772400"/>
          </a:xfrm>
          <a:prstGeom prst="rect">
            <a:avLst/>
          </a:prstGeom>
        </p:spPr>
      </p:pic>
      <p:sp>
        <p:nvSpPr>
          <p:cNvPr id="21" name="Rectangle 20"/>
          <p:cNvSpPr/>
          <p:nvPr/>
        </p:nvSpPr>
        <p:spPr>
          <a:xfrm>
            <a:off x="1917870" y="4636911"/>
            <a:ext cx="3962399" cy="563674"/>
          </a:xfrm>
          <a:prstGeom prst="rect">
            <a:avLst/>
          </a:prstGeom>
          <a:solidFill>
            <a:schemeClr val="bg1">
              <a:lumMod val="50000"/>
              <a:alpha val="69804"/>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16" name="Rectangle 15"/>
          <p:cNvSpPr/>
          <p:nvPr/>
        </p:nvSpPr>
        <p:spPr>
          <a:xfrm>
            <a:off x="325167" y="2868334"/>
            <a:ext cx="1122634" cy="583478"/>
          </a:xfrm>
          <a:prstGeom prst="rect">
            <a:avLst/>
          </a:prstGeom>
          <a:solidFill>
            <a:schemeClr val="bg1">
              <a:lumMod val="50000"/>
              <a:alpha val="69804"/>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3" name="Rectangle 2"/>
          <p:cNvSpPr/>
          <p:nvPr/>
        </p:nvSpPr>
        <p:spPr bwMode="auto">
          <a:xfrm>
            <a:off x="317670" y="3048000"/>
            <a:ext cx="7086600" cy="2057400"/>
          </a:xfrm>
          <a:prstGeom prst="rect">
            <a:avLst/>
          </a:prstGeom>
          <a:solidFill>
            <a:schemeClr val="tx1"/>
          </a:solidFill>
          <a:ln>
            <a:no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pic>
        <p:nvPicPr>
          <p:cNvPr id="13" name="Picture 1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880114" y="7391400"/>
            <a:ext cx="954169" cy="155053"/>
          </a:xfrm>
          <a:prstGeom prst="rect">
            <a:avLst/>
          </a:prstGeom>
        </p:spPr>
      </p:pic>
      <p:sp>
        <p:nvSpPr>
          <p:cNvPr id="17" name="Rectangle 16"/>
          <p:cNvSpPr/>
          <p:nvPr/>
        </p:nvSpPr>
        <p:spPr>
          <a:xfrm>
            <a:off x="2679870" y="5050783"/>
            <a:ext cx="2882729" cy="149801"/>
          </a:xfrm>
          <a:prstGeom prst="rect">
            <a:avLst/>
          </a:prstGeom>
          <a:solidFill>
            <a:srgbClr val="E20074">
              <a:alpha val="69804"/>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20" name="Rectangle 19"/>
          <p:cNvSpPr/>
          <p:nvPr/>
        </p:nvSpPr>
        <p:spPr>
          <a:xfrm>
            <a:off x="228600" y="2952815"/>
            <a:ext cx="2590801" cy="720587"/>
          </a:xfrm>
          <a:prstGeom prst="rect">
            <a:avLst/>
          </a:prstGeom>
          <a:solidFill>
            <a:srgbClr val="000000">
              <a:alpha val="69804"/>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pic>
        <p:nvPicPr>
          <p:cNvPr id="6" name="Picture 5"/>
          <p:cNvPicPr>
            <a:picLocks noChangeAspect="1"/>
          </p:cNvPicPr>
          <p:nvPr/>
        </p:nvPicPr>
        <p:blipFill>
          <a:blip r:embed="rId4"/>
          <a:stretch>
            <a:fillRect/>
          </a:stretch>
        </p:blipFill>
        <p:spPr>
          <a:xfrm>
            <a:off x="317670" y="3048000"/>
            <a:ext cx="2412663" cy="2002784"/>
          </a:xfrm>
          <a:prstGeom prst="rect">
            <a:avLst/>
          </a:prstGeom>
        </p:spPr>
      </p:pic>
      <p:sp>
        <p:nvSpPr>
          <p:cNvPr id="22" name="Rectangle 21"/>
          <p:cNvSpPr/>
          <p:nvPr/>
        </p:nvSpPr>
        <p:spPr>
          <a:xfrm>
            <a:off x="3149938" y="3048000"/>
            <a:ext cx="2882732" cy="61728"/>
          </a:xfrm>
          <a:prstGeom prst="rect">
            <a:avLst/>
          </a:prstGeom>
          <a:solidFill>
            <a:srgbClr val="E20074">
              <a:alpha val="69804"/>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pic>
        <p:nvPicPr>
          <p:cNvPr id="2" name="Picture 1"/>
          <p:cNvPicPr>
            <a:picLocks noChangeAspect="1"/>
          </p:cNvPicPr>
          <p:nvPr/>
        </p:nvPicPr>
        <p:blipFill rotWithShape="1">
          <a:blip r:embed="rId5"/>
          <a:srcRect l="35759"/>
          <a:stretch/>
        </p:blipFill>
        <p:spPr>
          <a:xfrm flipH="1">
            <a:off x="3139602" y="228600"/>
            <a:ext cx="6461598" cy="7543800"/>
          </a:xfrm>
          <a:prstGeom prst="rect">
            <a:avLst/>
          </a:prstGeom>
        </p:spPr>
      </p:pic>
      <p:sp>
        <p:nvSpPr>
          <p:cNvPr id="4" name="TextBox 3"/>
          <p:cNvSpPr txBox="1"/>
          <p:nvPr/>
        </p:nvSpPr>
        <p:spPr>
          <a:xfrm>
            <a:off x="8859793" y="7541373"/>
            <a:ext cx="954170" cy="215444"/>
          </a:xfrm>
          <a:prstGeom prst="rect">
            <a:avLst/>
          </a:prstGeom>
        </p:spPr>
        <p:txBody>
          <a:bodyPr wrap="square" rtlCol="0">
            <a:spAutoFit/>
          </a:bodyPr>
          <a:lstStyle/>
          <a:p>
            <a:pPr marL="0" indent="0" algn="ctr">
              <a:spcAft>
                <a:spcPts val="2400"/>
              </a:spcAft>
              <a:buNone/>
            </a:pPr>
            <a:r>
              <a:rPr lang="en-US" sz="800" dirty="0">
                <a:solidFill>
                  <a:schemeClr val="bg1"/>
                </a:solidFill>
                <a:latin typeface="Arial" charset="0"/>
                <a:ea typeface="Arial" charset="0"/>
                <a:cs typeface="Arial" charset="0"/>
              </a:rPr>
              <a:t>TR# 2017325</a:t>
            </a:r>
          </a:p>
        </p:txBody>
      </p:sp>
    </p:spTree>
    <p:extLst>
      <p:ext uri="{BB962C8B-B14F-4D97-AF65-F5344CB8AC3E}">
        <p14:creationId xmlns:p14="http://schemas.microsoft.com/office/powerpoint/2010/main" val="1845892631"/>
      </p:ext>
    </p:extLst>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32990058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38"/>
          <p:cNvGrpSpPr/>
          <p:nvPr/>
        </p:nvGrpSpPr>
        <p:grpSpPr>
          <a:xfrm>
            <a:off x="712704" y="492417"/>
            <a:ext cx="8744285" cy="2022875"/>
            <a:chOff x="609600" y="762000"/>
            <a:chExt cx="8744285" cy="2022875"/>
          </a:xfrm>
        </p:grpSpPr>
        <p:sp>
          <p:nvSpPr>
            <p:cNvPr id="27" name="Rectangle 26"/>
            <p:cNvSpPr/>
            <p:nvPr/>
          </p:nvSpPr>
          <p:spPr>
            <a:xfrm>
              <a:off x="609600" y="1101247"/>
              <a:ext cx="5715645" cy="1443973"/>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9" name="Rectangle 28"/>
            <p:cNvSpPr/>
            <p:nvPr/>
          </p:nvSpPr>
          <p:spPr>
            <a:xfrm>
              <a:off x="824689" y="875082"/>
              <a:ext cx="318873" cy="1183014"/>
            </a:xfrm>
            <a:prstGeom prst="rect">
              <a:avLst/>
            </a:prstGeom>
            <a:solidFill>
              <a:srgbClr val="000000">
                <a:alpha val="69804"/>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0" name="Rectangle 29"/>
            <p:cNvSpPr/>
            <p:nvPr/>
          </p:nvSpPr>
          <p:spPr>
            <a:xfrm flipV="1">
              <a:off x="984125" y="2449534"/>
              <a:ext cx="3906192" cy="217466"/>
            </a:xfrm>
            <a:prstGeom prst="rect">
              <a:avLst/>
            </a:prstGeom>
            <a:solidFill>
              <a:srgbClr val="000000">
                <a:alpha val="69804"/>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1" name="Rectangle 30"/>
            <p:cNvSpPr/>
            <p:nvPr/>
          </p:nvSpPr>
          <p:spPr>
            <a:xfrm>
              <a:off x="6747006" y="762000"/>
              <a:ext cx="2471264" cy="591507"/>
            </a:xfrm>
            <a:prstGeom prst="rect">
              <a:avLst/>
            </a:prstGeom>
            <a:solidFill>
              <a:srgbClr val="000000">
                <a:alpha val="69804"/>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3" name="Rectangle 32"/>
            <p:cNvSpPr/>
            <p:nvPr/>
          </p:nvSpPr>
          <p:spPr>
            <a:xfrm>
              <a:off x="8213509" y="1557924"/>
              <a:ext cx="1140376" cy="1100377"/>
            </a:xfrm>
            <a:prstGeom prst="rect">
              <a:avLst/>
            </a:prstGeom>
            <a:solidFill>
              <a:srgbClr val="E20074">
                <a:alpha val="69804"/>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8" name="Rectangle 27"/>
            <p:cNvSpPr/>
            <p:nvPr/>
          </p:nvSpPr>
          <p:spPr>
            <a:xfrm>
              <a:off x="984125" y="875082"/>
              <a:ext cx="8131257" cy="1670137"/>
            </a:xfrm>
            <a:prstGeom prst="rect">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8" name="Text Placeholder 5"/>
            <p:cNvSpPr txBox="1">
              <a:spLocks/>
            </p:cNvSpPr>
            <p:nvPr/>
          </p:nvSpPr>
          <p:spPr>
            <a:xfrm>
              <a:off x="1163984" y="1032275"/>
              <a:ext cx="8110834" cy="1752600"/>
            </a:xfrm>
            <a:prstGeom prst="rect">
              <a:avLst/>
            </a:prstGeom>
          </p:spPr>
          <p:txBody>
            <a:bodyPr/>
            <a:lstStyle>
              <a:lvl1pPr marL="0" indent="0" algn="l" defTabSz="1017056" rtl="0" fontAlgn="base">
                <a:lnSpc>
                  <a:spcPct val="90000"/>
                </a:lnSpc>
                <a:spcBef>
                  <a:spcPts val="1176"/>
                </a:spcBef>
                <a:spcAft>
                  <a:spcPct val="0"/>
                </a:spcAft>
                <a:buClr>
                  <a:schemeClr val="accent1"/>
                </a:buClr>
                <a:buSzPct val="100000"/>
                <a:buFont typeface="Wingdings" pitchFamily="2" charset="2"/>
                <a:buNone/>
                <a:defRPr sz="4000" kern="1200">
                  <a:solidFill>
                    <a:schemeClr val="accent1"/>
                  </a:solidFill>
                  <a:latin typeface="+mj-lt"/>
                  <a:ea typeface="Arial" charset="0"/>
                  <a:cs typeface="Arial" charset="0"/>
                </a:defRPr>
              </a:lvl1pPr>
              <a:lvl2pPr marL="573089" indent="-318383" algn="l" defTabSz="1017056" rtl="0" fontAlgn="base">
                <a:lnSpc>
                  <a:spcPct val="90000"/>
                </a:lnSpc>
                <a:spcBef>
                  <a:spcPts val="1176"/>
                </a:spcBef>
                <a:spcAft>
                  <a:spcPct val="0"/>
                </a:spcAft>
                <a:buClr>
                  <a:schemeClr val="accent1"/>
                </a:buClr>
                <a:buSzPct val="100000"/>
                <a:buFont typeface="Wingdings" pitchFamily="2" charset="2"/>
                <a:buChar char="ü"/>
                <a:defRPr sz="2000" kern="1200">
                  <a:solidFill>
                    <a:schemeClr val="tx1"/>
                  </a:solidFill>
                  <a:latin typeface="Arial" charset="0"/>
                  <a:ea typeface="Arial" charset="0"/>
                  <a:cs typeface="Arial" charset="0"/>
                </a:defRPr>
              </a:lvl2pPr>
              <a:lvl3pPr marL="700442" indent="-183954" algn="l" defTabSz="1017056" rtl="0" fontAlgn="base">
                <a:lnSpc>
                  <a:spcPct val="90000"/>
                </a:lnSpc>
                <a:spcBef>
                  <a:spcPts val="1176"/>
                </a:spcBef>
                <a:spcAft>
                  <a:spcPct val="0"/>
                </a:spcAft>
                <a:buClr>
                  <a:schemeClr val="accent1"/>
                </a:buClr>
                <a:buSzPct val="100000"/>
                <a:buFont typeface="Wingdings" pitchFamily="2" charset="2"/>
                <a:buChar char="§"/>
                <a:defRPr sz="1800" kern="1200">
                  <a:solidFill>
                    <a:schemeClr val="tx1"/>
                  </a:solidFill>
                  <a:latin typeface="Arial" charset="0"/>
                  <a:ea typeface="Arial" charset="0"/>
                  <a:cs typeface="Arial" charset="0"/>
                </a:defRPr>
              </a:lvl3pPr>
              <a:lvl4pPr marL="1082501" indent="-194567" algn="l" defTabSz="1017056" rtl="0" fontAlgn="base">
                <a:lnSpc>
                  <a:spcPct val="90000"/>
                </a:lnSpc>
                <a:spcBef>
                  <a:spcPts val="1176"/>
                </a:spcBef>
                <a:spcAft>
                  <a:spcPct val="0"/>
                </a:spcAft>
                <a:buClr>
                  <a:schemeClr val="accent1"/>
                </a:buClr>
                <a:buSzPct val="100000"/>
                <a:buFont typeface="Wingdings" pitchFamily="2" charset="2"/>
                <a:buChar char="§"/>
                <a:defRPr sz="1800" kern="1200">
                  <a:solidFill>
                    <a:schemeClr val="tx1"/>
                  </a:solidFill>
                  <a:latin typeface="Arial" charset="0"/>
                  <a:ea typeface="Arial" charset="0"/>
                  <a:cs typeface="Arial" charset="0"/>
                </a:defRPr>
              </a:lvl4pPr>
              <a:lvl5pPr marL="1464560" indent="-185724" algn="l" defTabSz="1017056" rtl="0" fontAlgn="base">
                <a:lnSpc>
                  <a:spcPct val="90000"/>
                </a:lnSpc>
                <a:spcBef>
                  <a:spcPts val="1176"/>
                </a:spcBef>
                <a:spcAft>
                  <a:spcPct val="0"/>
                </a:spcAft>
                <a:buClr>
                  <a:schemeClr val="accent1"/>
                </a:buClr>
                <a:buSzPct val="100000"/>
                <a:buFont typeface="Wingdings" pitchFamily="2" charset="2"/>
                <a:buChar char="§"/>
                <a:defRPr sz="1800" kern="1200">
                  <a:solidFill>
                    <a:schemeClr val="tx1"/>
                  </a:solidFill>
                  <a:latin typeface="Arial" charset="0"/>
                  <a:ea typeface="Arial" charset="0"/>
                  <a:cs typeface="Arial" charset="0"/>
                </a:defRPr>
              </a:lvl5pPr>
              <a:lvl6pPr marL="2801655" indent="-254696" algn="l" defTabSz="1018783" rtl="0" eaLnBrk="1" latinLnBrk="0" hangingPunct="1">
                <a:spcBef>
                  <a:spcPct val="20000"/>
                </a:spcBef>
                <a:buFont typeface="Arial" pitchFamily="34" charset="0"/>
                <a:buChar char="•"/>
                <a:defRPr sz="2200" kern="1200">
                  <a:solidFill>
                    <a:schemeClr val="tx1"/>
                  </a:solidFill>
                  <a:latin typeface="+mn-lt"/>
                  <a:ea typeface="+mn-ea"/>
                  <a:cs typeface="+mn-cs"/>
                </a:defRPr>
              </a:lvl6pPr>
              <a:lvl7pPr marL="3311047" indent="-254696" algn="l" defTabSz="1018783" rtl="0" eaLnBrk="1" latinLnBrk="0" hangingPunct="1">
                <a:spcBef>
                  <a:spcPct val="20000"/>
                </a:spcBef>
                <a:buFont typeface="Arial" pitchFamily="34" charset="0"/>
                <a:buChar char="•"/>
                <a:defRPr sz="2200" kern="1200">
                  <a:solidFill>
                    <a:schemeClr val="tx1"/>
                  </a:solidFill>
                  <a:latin typeface="+mn-lt"/>
                  <a:ea typeface="+mn-ea"/>
                  <a:cs typeface="+mn-cs"/>
                </a:defRPr>
              </a:lvl7pPr>
              <a:lvl8pPr marL="3820439" indent="-254696" algn="l" defTabSz="1018783" rtl="0" eaLnBrk="1" latinLnBrk="0" hangingPunct="1">
                <a:spcBef>
                  <a:spcPct val="20000"/>
                </a:spcBef>
                <a:buFont typeface="Arial" pitchFamily="34" charset="0"/>
                <a:buChar char="•"/>
                <a:defRPr sz="2200" kern="1200">
                  <a:solidFill>
                    <a:schemeClr val="tx1"/>
                  </a:solidFill>
                  <a:latin typeface="+mn-lt"/>
                  <a:ea typeface="+mn-ea"/>
                  <a:cs typeface="+mn-cs"/>
                </a:defRPr>
              </a:lvl8pPr>
              <a:lvl9pPr marL="4329831" indent="-254696" algn="l" defTabSz="1018783" rtl="0" eaLnBrk="1" latinLnBrk="0" hangingPunct="1">
                <a:spcBef>
                  <a:spcPct val="20000"/>
                </a:spcBef>
                <a:buFont typeface="Arial" pitchFamily="34" charset="0"/>
                <a:buChar char="•"/>
                <a:defRPr sz="2200" kern="1200">
                  <a:solidFill>
                    <a:schemeClr val="tx1"/>
                  </a:solidFill>
                  <a:latin typeface="+mn-lt"/>
                  <a:ea typeface="+mn-ea"/>
                  <a:cs typeface="+mn-cs"/>
                </a:defRPr>
              </a:lvl9pPr>
            </a:lstStyle>
            <a:p>
              <a:pPr>
                <a:spcBef>
                  <a:spcPts val="0"/>
                </a:spcBef>
              </a:pPr>
              <a:r>
                <a:rPr lang="en-US" dirty="0">
                  <a:solidFill>
                    <a:schemeClr val="bg1"/>
                  </a:solidFill>
                  <a:latin typeface="+mn-lt"/>
                </a:rPr>
                <a:t>How We</a:t>
              </a:r>
            </a:p>
            <a:p>
              <a:pPr>
                <a:spcBef>
                  <a:spcPts val="0"/>
                </a:spcBef>
              </a:pPr>
              <a:r>
                <a:rPr lang="en-US" sz="6600" dirty="0"/>
                <a:t>Play</a:t>
              </a:r>
              <a:endParaRPr lang="en-US" sz="8800" dirty="0"/>
            </a:p>
          </p:txBody>
        </p:sp>
      </p:grpSp>
      <p:grpSp>
        <p:nvGrpSpPr>
          <p:cNvPr id="7" name="Group 6"/>
          <p:cNvGrpSpPr/>
          <p:nvPr/>
        </p:nvGrpSpPr>
        <p:grpSpPr>
          <a:xfrm>
            <a:off x="74903" y="6733213"/>
            <a:ext cx="9953017" cy="1087562"/>
            <a:chOff x="74903" y="6733213"/>
            <a:chExt cx="9953017" cy="1087562"/>
          </a:xfrm>
        </p:grpSpPr>
        <p:pic>
          <p:nvPicPr>
            <p:cNvPr id="23" name="Picture 22"/>
            <p:cNvPicPr>
              <a:picLocks noChangeAspect="1"/>
            </p:cNvPicPr>
            <p:nvPr/>
          </p:nvPicPr>
          <p:blipFill rotWithShape="1">
            <a:blip r:embed="rId3">
              <a:extLst>
                <a:ext uri="{28A0092B-C50C-407E-A947-70E740481C1C}">
                  <a14:useLocalDpi xmlns:a14="http://schemas.microsoft.com/office/drawing/2010/main" val="0"/>
                </a:ext>
              </a:extLst>
            </a:blip>
            <a:srcRect t="59259" r="17500" b="25488"/>
            <a:stretch/>
          </p:blipFill>
          <p:spPr>
            <a:xfrm>
              <a:off x="74903" y="6814389"/>
              <a:ext cx="9906113" cy="289151"/>
            </a:xfrm>
            <a:prstGeom prst="rect">
              <a:avLst/>
            </a:prstGeom>
            <a:noFill/>
            <a:ln>
              <a:noFill/>
            </a:ln>
          </p:spPr>
        </p:pic>
        <p:grpSp>
          <p:nvGrpSpPr>
            <p:cNvPr id="25" name="Group 24"/>
            <p:cNvGrpSpPr/>
            <p:nvPr/>
          </p:nvGrpSpPr>
          <p:grpSpPr>
            <a:xfrm>
              <a:off x="74903" y="7034960"/>
              <a:ext cx="9906113" cy="655729"/>
              <a:chOff x="0" y="5821271"/>
              <a:chExt cx="9144000" cy="655729"/>
            </a:xfrm>
          </p:grpSpPr>
          <p:sp>
            <p:nvSpPr>
              <p:cNvPr id="35" name="Rectangle 34"/>
              <p:cNvSpPr/>
              <p:nvPr userDrawn="1"/>
            </p:nvSpPr>
            <p:spPr>
              <a:xfrm>
                <a:off x="2819400" y="5821271"/>
                <a:ext cx="6324600" cy="685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6" name="Rectangle 35"/>
              <p:cNvSpPr/>
              <p:nvPr userDrawn="1"/>
            </p:nvSpPr>
            <p:spPr>
              <a:xfrm>
                <a:off x="0" y="6324600"/>
                <a:ext cx="8659091" cy="152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7" name="Rectangle 36"/>
              <p:cNvSpPr/>
              <p:nvPr userDrawn="1"/>
            </p:nvSpPr>
            <p:spPr>
              <a:xfrm>
                <a:off x="0" y="5889850"/>
                <a:ext cx="9144000" cy="51094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fld id="{22CB91FC-8068-45BE-A858-4EE76D5D7C47}" type="slidenum">
                  <a:rPr lang="en-US" sz="1400" smtClean="0"/>
                  <a:t>2</a:t>
                </a:fld>
                <a:r>
                  <a:rPr lang="en-US" sz="1400" dirty="0"/>
                  <a:t> – How We Play </a:t>
                </a:r>
              </a:p>
            </p:txBody>
          </p:sp>
        </p:grpSp>
        <p:pic>
          <p:nvPicPr>
            <p:cNvPr id="26" name="Picture 25"/>
            <p:cNvPicPr>
              <a:picLocks noChangeAspect="1"/>
            </p:cNvPicPr>
            <p:nvPr/>
          </p:nvPicPr>
          <p:blipFill>
            <a:blip r:embed="rId4"/>
            <a:stretch>
              <a:fillRect/>
            </a:stretch>
          </p:blipFill>
          <p:spPr>
            <a:xfrm>
              <a:off x="8891955" y="6733213"/>
              <a:ext cx="1135965" cy="957476"/>
            </a:xfrm>
            <a:prstGeom prst="rect">
              <a:avLst/>
            </a:prstGeom>
          </p:spPr>
        </p:pic>
        <p:sp>
          <p:nvSpPr>
            <p:cNvPr id="32" name="TextBox 31"/>
            <p:cNvSpPr txBox="1"/>
            <p:nvPr/>
          </p:nvSpPr>
          <p:spPr>
            <a:xfrm>
              <a:off x="3045405" y="7636109"/>
              <a:ext cx="4038600" cy="184666"/>
            </a:xfrm>
            <a:prstGeom prst="rect">
              <a:avLst/>
            </a:prstGeom>
          </p:spPr>
          <p:txBody>
            <a:bodyPr wrap="square" rtlCol="0">
              <a:spAutoFit/>
            </a:bodyPr>
            <a:lstStyle/>
            <a:p>
              <a:pPr marL="0" indent="0" algn="ctr">
                <a:spcAft>
                  <a:spcPts val="2400"/>
                </a:spcAft>
                <a:buNone/>
              </a:pPr>
              <a:r>
                <a:rPr lang="en-US" sz="600" dirty="0"/>
                <a:t>T-Mobile confidential and proprietary information. Not for customer distribution.</a:t>
              </a:r>
              <a:endParaRPr lang="en-US" sz="800" dirty="0">
                <a:latin typeface="Arial" charset="0"/>
                <a:ea typeface="Arial" charset="0"/>
                <a:cs typeface="Arial" charset="0"/>
              </a:endParaRPr>
            </a:p>
          </p:txBody>
        </p:sp>
        <p:sp>
          <p:nvSpPr>
            <p:cNvPr id="34" name="Rectangle 33"/>
            <p:cNvSpPr/>
            <p:nvPr/>
          </p:nvSpPr>
          <p:spPr bwMode="auto">
            <a:xfrm>
              <a:off x="74903" y="6814388"/>
              <a:ext cx="2491902" cy="73948"/>
            </a:xfrm>
            <a:prstGeom prst="rect">
              <a:avLst/>
            </a:prstGeom>
            <a:solidFill>
              <a:schemeClr val="bg1"/>
            </a:solidFill>
            <a:ln>
              <a:solidFill>
                <a:schemeClr val="bg1"/>
              </a:solid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pic>
        <p:nvPicPr>
          <p:cNvPr id="20" name="Picture 19">
            <a:extLst>
              <a:ext uri="{FF2B5EF4-FFF2-40B4-BE49-F238E27FC236}">
                <a16:creationId xmlns:a16="http://schemas.microsoft.com/office/drawing/2014/main" id="{CE081568-A3F3-4040-AE63-1AE55F44DE7C}"/>
              </a:ext>
            </a:extLst>
          </p:cNvPr>
          <p:cNvPicPr>
            <a:picLocks noChangeAspect="1"/>
          </p:cNvPicPr>
          <p:nvPr/>
        </p:nvPicPr>
        <p:blipFill>
          <a:blip r:embed="rId5"/>
          <a:stretch>
            <a:fillRect/>
          </a:stretch>
        </p:blipFill>
        <p:spPr>
          <a:xfrm>
            <a:off x="2942842" y="1083924"/>
            <a:ext cx="3582480" cy="5450020"/>
          </a:xfrm>
          <a:prstGeom prst="rect">
            <a:avLst/>
          </a:prstGeom>
        </p:spPr>
      </p:pic>
    </p:spTree>
    <p:extLst>
      <p:ext uri="{BB962C8B-B14F-4D97-AF65-F5344CB8AC3E}">
        <p14:creationId xmlns:p14="http://schemas.microsoft.com/office/powerpoint/2010/main" val="2084649892"/>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 name="Rectangle 50">
            <a:extLst>
              <a:ext uri="{FF2B5EF4-FFF2-40B4-BE49-F238E27FC236}">
                <a16:creationId xmlns:a16="http://schemas.microsoft.com/office/drawing/2014/main" id="{CAB77D83-B4FD-493E-A24C-46588A44353B}"/>
              </a:ext>
            </a:extLst>
          </p:cNvPr>
          <p:cNvSpPr/>
          <p:nvPr/>
        </p:nvSpPr>
        <p:spPr>
          <a:xfrm>
            <a:off x="153697" y="4723683"/>
            <a:ext cx="838199" cy="443522"/>
          </a:xfrm>
          <a:prstGeom prst="rect">
            <a:avLst/>
          </a:prstGeom>
          <a:solidFill>
            <a:schemeClr val="bg1">
              <a:lumMod val="50000"/>
              <a:alpha val="69804"/>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50" name="Rectangle 49">
            <a:extLst>
              <a:ext uri="{FF2B5EF4-FFF2-40B4-BE49-F238E27FC236}">
                <a16:creationId xmlns:a16="http://schemas.microsoft.com/office/drawing/2014/main" id="{6F8C8CCC-8A6A-4467-AC30-BEA99B5BFB9A}"/>
              </a:ext>
            </a:extLst>
          </p:cNvPr>
          <p:cNvSpPr/>
          <p:nvPr/>
        </p:nvSpPr>
        <p:spPr>
          <a:xfrm>
            <a:off x="1957871" y="1519267"/>
            <a:ext cx="1012632" cy="404367"/>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grpSp>
        <p:nvGrpSpPr>
          <p:cNvPr id="54" name="Group 53"/>
          <p:cNvGrpSpPr/>
          <p:nvPr/>
        </p:nvGrpSpPr>
        <p:grpSpPr>
          <a:xfrm>
            <a:off x="74903" y="6733213"/>
            <a:ext cx="9953017" cy="1087562"/>
            <a:chOff x="74903" y="6733213"/>
            <a:chExt cx="9953017" cy="1087562"/>
          </a:xfrm>
        </p:grpSpPr>
        <p:pic>
          <p:nvPicPr>
            <p:cNvPr id="55" name="Picture 54"/>
            <p:cNvPicPr>
              <a:picLocks noChangeAspect="1"/>
            </p:cNvPicPr>
            <p:nvPr/>
          </p:nvPicPr>
          <p:blipFill rotWithShape="1">
            <a:blip r:embed="rId3">
              <a:extLst>
                <a:ext uri="{28A0092B-C50C-407E-A947-70E740481C1C}">
                  <a14:useLocalDpi xmlns:a14="http://schemas.microsoft.com/office/drawing/2010/main" val="0"/>
                </a:ext>
              </a:extLst>
            </a:blip>
            <a:srcRect t="59259" r="17500" b="25488"/>
            <a:stretch/>
          </p:blipFill>
          <p:spPr>
            <a:xfrm>
              <a:off x="74903" y="6814389"/>
              <a:ext cx="9906113" cy="289151"/>
            </a:xfrm>
            <a:prstGeom prst="rect">
              <a:avLst/>
            </a:prstGeom>
            <a:noFill/>
            <a:ln>
              <a:noFill/>
            </a:ln>
          </p:spPr>
        </p:pic>
        <p:grpSp>
          <p:nvGrpSpPr>
            <p:cNvPr id="56" name="Group 55"/>
            <p:cNvGrpSpPr/>
            <p:nvPr/>
          </p:nvGrpSpPr>
          <p:grpSpPr>
            <a:xfrm>
              <a:off x="74903" y="7034960"/>
              <a:ext cx="9906113" cy="655729"/>
              <a:chOff x="0" y="5821271"/>
              <a:chExt cx="9144000" cy="655729"/>
            </a:xfrm>
          </p:grpSpPr>
          <p:sp>
            <p:nvSpPr>
              <p:cNvPr id="60" name="Rectangle 59"/>
              <p:cNvSpPr/>
              <p:nvPr userDrawn="1"/>
            </p:nvSpPr>
            <p:spPr>
              <a:xfrm>
                <a:off x="2819400" y="5821271"/>
                <a:ext cx="6324600" cy="685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61" name="Rectangle 60"/>
              <p:cNvSpPr/>
              <p:nvPr userDrawn="1"/>
            </p:nvSpPr>
            <p:spPr>
              <a:xfrm>
                <a:off x="0" y="6324600"/>
                <a:ext cx="8659091" cy="152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62" name="Rectangle 61"/>
              <p:cNvSpPr/>
              <p:nvPr userDrawn="1"/>
            </p:nvSpPr>
            <p:spPr>
              <a:xfrm>
                <a:off x="0" y="5889850"/>
                <a:ext cx="9144000" cy="51094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fld id="{22CB91FC-8068-45BE-A858-4EE76D5D7C47}" type="slidenum">
                  <a:rPr lang="en-US" sz="1400" smtClean="0"/>
                  <a:pPr/>
                  <a:t>3</a:t>
                </a:fld>
                <a:r>
                  <a:rPr lang="en-US" sz="1400" dirty="0"/>
                  <a:t> – How We Play </a:t>
                </a:r>
              </a:p>
            </p:txBody>
          </p:sp>
        </p:grpSp>
        <p:pic>
          <p:nvPicPr>
            <p:cNvPr id="57" name="Picture 56"/>
            <p:cNvPicPr>
              <a:picLocks noChangeAspect="1"/>
            </p:cNvPicPr>
            <p:nvPr/>
          </p:nvPicPr>
          <p:blipFill>
            <a:blip r:embed="rId4"/>
            <a:stretch>
              <a:fillRect/>
            </a:stretch>
          </p:blipFill>
          <p:spPr>
            <a:xfrm>
              <a:off x="8891955" y="6733213"/>
              <a:ext cx="1135965" cy="957476"/>
            </a:xfrm>
            <a:prstGeom prst="rect">
              <a:avLst/>
            </a:prstGeom>
          </p:spPr>
        </p:pic>
        <p:sp>
          <p:nvSpPr>
            <p:cNvPr id="58" name="TextBox 57"/>
            <p:cNvSpPr txBox="1"/>
            <p:nvPr/>
          </p:nvSpPr>
          <p:spPr>
            <a:xfrm>
              <a:off x="3045405" y="7636109"/>
              <a:ext cx="4038600" cy="184666"/>
            </a:xfrm>
            <a:prstGeom prst="rect">
              <a:avLst/>
            </a:prstGeom>
          </p:spPr>
          <p:txBody>
            <a:bodyPr wrap="square" rtlCol="0">
              <a:spAutoFit/>
            </a:bodyPr>
            <a:lstStyle/>
            <a:p>
              <a:pPr marL="0" indent="0" algn="ctr">
                <a:spcAft>
                  <a:spcPts val="2400"/>
                </a:spcAft>
                <a:buNone/>
              </a:pPr>
              <a:r>
                <a:rPr lang="en-US" sz="600" dirty="0"/>
                <a:t>T-Mobile confidential and proprietary information. Not for customer distribution.</a:t>
              </a:r>
              <a:endParaRPr lang="en-US" sz="800" dirty="0">
                <a:latin typeface="Arial" charset="0"/>
                <a:ea typeface="Arial" charset="0"/>
                <a:cs typeface="Arial" charset="0"/>
              </a:endParaRPr>
            </a:p>
          </p:txBody>
        </p:sp>
        <p:sp>
          <p:nvSpPr>
            <p:cNvPr id="59" name="Rectangle 58"/>
            <p:cNvSpPr/>
            <p:nvPr/>
          </p:nvSpPr>
          <p:spPr bwMode="auto">
            <a:xfrm>
              <a:off x="74903" y="6814388"/>
              <a:ext cx="2491902" cy="73948"/>
            </a:xfrm>
            <a:prstGeom prst="rect">
              <a:avLst/>
            </a:prstGeom>
            <a:solidFill>
              <a:schemeClr val="bg1"/>
            </a:solidFill>
            <a:ln>
              <a:solidFill>
                <a:schemeClr val="bg1"/>
              </a:solid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pic>
        <p:nvPicPr>
          <p:cNvPr id="12" name="Picture 11">
            <a:extLst>
              <a:ext uri="{FF2B5EF4-FFF2-40B4-BE49-F238E27FC236}">
                <a16:creationId xmlns:a16="http://schemas.microsoft.com/office/drawing/2014/main" id="{E92B5E6C-237C-4A62-9794-E6D9C617CC88}"/>
              </a:ext>
            </a:extLst>
          </p:cNvPr>
          <p:cNvPicPr>
            <a:picLocks noChangeAspect="1"/>
          </p:cNvPicPr>
          <p:nvPr/>
        </p:nvPicPr>
        <p:blipFill rotWithShape="1">
          <a:blip r:embed="rId5"/>
          <a:srcRect r="73485" b="28038"/>
          <a:stretch/>
        </p:blipFill>
        <p:spPr>
          <a:xfrm>
            <a:off x="228600" y="1595468"/>
            <a:ext cx="2667000" cy="3495536"/>
          </a:xfrm>
          <a:prstGeom prst="rect">
            <a:avLst/>
          </a:prstGeom>
        </p:spPr>
      </p:pic>
      <p:pic>
        <p:nvPicPr>
          <p:cNvPr id="17" name="Picture 16">
            <a:extLst>
              <a:ext uri="{FF2B5EF4-FFF2-40B4-BE49-F238E27FC236}">
                <a16:creationId xmlns:a16="http://schemas.microsoft.com/office/drawing/2014/main" id="{15E98ECD-34E6-4E03-876D-F7E404879006}"/>
              </a:ext>
            </a:extLst>
          </p:cNvPr>
          <p:cNvPicPr>
            <a:picLocks noChangeAspect="1"/>
          </p:cNvPicPr>
          <p:nvPr/>
        </p:nvPicPr>
        <p:blipFill rotWithShape="1">
          <a:blip r:embed="rId6"/>
          <a:srcRect l="13393" r="18750"/>
          <a:stretch/>
        </p:blipFill>
        <p:spPr>
          <a:xfrm>
            <a:off x="3810000" y="196215"/>
            <a:ext cx="5791200" cy="6400800"/>
          </a:xfrm>
          <a:prstGeom prst="rect">
            <a:avLst/>
          </a:prstGeom>
        </p:spPr>
      </p:pic>
    </p:spTree>
    <p:extLst>
      <p:ext uri="{BB962C8B-B14F-4D97-AF65-F5344CB8AC3E}">
        <p14:creationId xmlns:p14="http://schemas.microsoft.com/office/powerpoint/2010/main" val="2720448619"/>
      </p:ext>
    </p:extLst>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p:cNvPicPr>
          <p:nvPr/>
        </p:nvPicPr>
        <p:blipFill rotWithShape="1">
          <a:blip r:embed="rId3"/>
          <a:srcRect t="39380"/>
          <a:stretch/>
        </p:blipFill>
        <p:spPr>
          <a:xfrm>
            <a:off x="-1241" y="0"/>
            <a:ext cx="10058400" cy="3429000"/>
          </a:xfrm>
          <a:prstGeom prst="rect">
            <a:avLst/>
          </a:prstGeom>
        </p:spPr>
      </p:pic>
      <p:sp>
        <p:nvSpPr>
          <p:cNvPr id="15" name="Text Placeholder 2"/>
          <p:cNvSpPr txBox="1">
            <a:spLocks/>
          </p:cNvSpPr>
          <p:nvPr/>
        </p:nvSpPr>
        <p:spPr>
          <a:xfrm>
            <a:off x="228600" y="2725649"/>
            <a:ext cx="7239000" cy="664888"/>
          </a:xfrm>
          <a:prstGeom prst="rect">
            <a:avLst/>
          </a:prstGeom>
        </p:spPr>
        <p:txBody>
          <a:bodyPr/>
          <a:lstStyle>
            <a:lvl1pPr marL="254706" indent="-254706" algn="l" defTabSz="1017056" rtl="0" eaLnBrk="1" fontAlgn="base" hangingPunct="1">
              <a:lnSpc>
                <a:spcPct val="90000"/>
              </a:lnSpc>
              <a:spcBef>
                <a:spcPct val="20000"/>
              </a:spcBef>
              <a:spcAft>
                <a:spcPct val="0"/>
              </a:spcAft>
              <a:buClr>
                <a:schemeClr val="accent1"/>
              </a:buClr>
              <a:buSzPct val="100000"/>
              <a:buFont typeface="Wingdings" pitchFamily="2" charset="2"/>
              <a:buChar char="§"/>
              <a:defRPr sz="3100" kern="1200">
                <a:solidFill>
                  <a:schemeClr val="tx2"/>
                </a:solidFill>
                <a:latin typeface="+mn-lt"/>
                <a:ea typeface="+mn-ea"/>
                <a:cs typeface="+mn-cs"/>
              </a:defRPr>
            </a:lvl1pPr>
            <a:lvl2pPr marL="573089" indent="-318383" algn="l" defTabSz="1017056" rtl="0" eaLnBrk="1" fontAlgn="base" hangingPunct="1">
              <a:lnSpc>
                <a:spcPct val="90000"/>
              </a:lnSpc>
              <a:spcBef>
                <a:spcPct val="20000"/>
              </a:spcBef>
              <a:spcAft>
                <a:spcPct val="0"/>
              </a:spcAft>
              <a:buClr>
                <a:schemeClr val="accent1"/>
              </a:buClr>
              <a:buSzPct val="100000"/>
              <a:buFont typeface="Wingdings" pitchFamily="2" charset="2"/>
              <a:buChar char="ü"/>
              <a:defRPr sz="2700" kern="1200">
                <a:solidFill>
                  <a:schemeClr val="tx2"/>
                </a:solidFill>
                <a:latin typeface="+mn-lt"/>
                <a:ea typeface="+mn-ea"/>
                <a:cs typeface="+mn-cs"/>
              </a:defRPr>
            </a:lvl2pPr>
            <a:lvl3pPr marL="700442" indent="-183954" algn="l" defTabSz="1017056" rtl="0" eaLnBrk="1" fontAlgn="base" hangingPunct="1">
              <a:lnSpc>
                <a:spcPct val="90000"/>
              </a:lnSpc>
              <a:spcBef>
                <a:spcPct val="20000"/>
              </a:spcBef>
              <a:spcAft>
                <a:spcPct val="0"/>
              </a:spcAft>
              <a:buClr>
                <a:schemeClr val="accent1"/>
              </a:buClr>
              <a:buSzPct val="100000"/>
              <a:buFont typeface="Wingdings" pitchFamily="2" charset="2"/>
              <a:buChar char="§"/>
              <a:defRPr sz="2200" kern="1200">
                <a:solidFill>
                  <a:schemeClr val="tx2"/>
                </a:solidFill>
                <a:latin typeface="+mn-lt"/>
                <a:ea typeface="+mn-ea"/>
                <a:cs typeface="+mn-cs"/>
              </a:defRPr>
            </a:lvl3pPr>
            <a:lvl4pPr marL="1082501" indent="-194567" algn="l" defTabSz="1017056" rtl="0" eaLnBrk="1" fontAlgn="base" hangingPunct="1">
              <a:lnSpc>
                <a:spcPct val="90000"/>
              </a:lnSpc>
              <a:spcBef>
                <a:spcPct val="20000"/>
              </a:spcBef>
              <a:spcAft>
                <a:spcPct val="0"/>
              </a:spcAft>
              <a:buClr>
                <a:schemeClr val="accent1"/>
              </a:buClr>
              <a:buSzPct val="100000"/>
              <a:buFont typeface="Wingdings" pitchFamily="2" charset="2"/>
              <a:buChar char="§"/>
              <a:defRPr kern="1200">
                <a:solidFill>
                  <a:schemeClr val="tx2"/>
                </a:solidFill>
                <a:latin typeface="+mn-lt"/>
                <a:ea typeface="+mn-ea"/>
                <a:cs typeface="+mn-cs"/>
              </a:defRPr>
            </a:lvl4pPr>
            <a:lvl5pPr marL="1464560" indent="-185724" algn="l" defTabSz="1017056" rtl="0" eaLnBrk="1" fontAlgn="base" hangingPunct="1">
              <a:lnSpc>
                <a:spcPct val="90000"/>
              </a:lnSpc>
              <a:spcBef>
                <a:spcPct val="20000"/>
              </a:spcBef>
              <a:spcAft>
                <a:spcPct val="0"/>
              </a:spcAft>
              <a:buClr>
                <a:schemeClr val="accent1"/>
              </a:buClr>
              <a:buSzPct val="100000"/>
              <a:buFont typeface="Wingdings" pitchFamily="2" charset="2"/>
              <a:buChar char="§"/>
              <a:defRPr kern="1200">
                <a:solidFill>
                  <a:schemeClr val="tx2"/>
                </a:solidFill>
                <a:latin typeface="+mn-lt"/>
                <a:ea typeface="+mn-ea"/>
                <a:cs typeface="+mn-cs"/>
              </a:defRPr>
            </a:lvl5pPr>
            <a:lvl6pPr marL="2801655" indent="-254696" algn="l" defTabSz="1018783" rtl="0" eaLnBrk="1" latinLnBrk="0" hangingPunct="1">
              <a:spcBef>
                <a:spcPct val="20000"/>
              </a:spcBef>
              <a:buFont typeface="Arial" pitchFamily="34" charset="0"/>
              <a:buChar char="•"/>
              <a:defRPr sz="2200" kern="1200">
                <a:solidFill>
                  <a:schemeClr val="tx1"/>
                </a:solidFill>
                <a:latin typeface="+mn-lt"/>
                <a:ea typeface="+mn-ea"/>
                <a:cs typeface="+mn-cs"/>
              </a:defRPr>
            </a:lvl6pPr>
            <a:lvl7pPr marL="3311047" indent="-254696" algn="l" defTabSz="1018783" rtl="0" eaLnBrk="1" latinLnBrk="0" hangingPunct="1">
              <a:spcBef>
                <a:spcPct val="20000"/>
              </a:spcBef>
              <a:buFont typeface="Arial" pitchFamily="34" charset="0"/>
              <a:buChar char="•"/>
              <a:defRPr sz="2200" kern="1200">
                <a:solidFill>
                  <a:schemeClr val="tx1"/>
                </a:solidFill>
                <a:latin typeface="+mn-lt"/>
                <a:ea typeface="+mn-ea"/>
                <a:cs typeface="+mn-cs"/>
              </a:defRPr>
            </a:lvl7pPr>
            <a:lvl8pPr marL="3820439" indent="-254696" algn="l" defTabSz="1018783" rtl="0" eaLnBrk="1" latinLnBrk="0" hangingPunct="1">
              <a:spcBef>
                <a:spcPct val="20000"/>
              </a:spcBef>
              <a:buFont typeface="Arial" pitchFamily="34" charset="0"/>
              <a:buChar char="•"/>
              <a:defRPr sz="2200" kern="1200">
                <a:solidFill>
                  <a:schemeClr val="tx1"/>
                </a:solidFill>
                <a:latin typeface="+mn-lt"/>
                <a:ea typeface="+mn-ea"/>
                <a:cs typeface="+mn-cs"/>
              </a:defRPr>
            </a:lvl8pPr>
            <a:lvl9pPr marL="4329831" indent="-254696" algn="l" defTabSz="1018783" rtl="0" eaLnBrk="1" latinLnBrk="0" hangingPunct="1">
              <a:spcBef>
                <a:spcPct val="20000"/>
              </a:spcBef>
              <a:buFont typeface="Arial" pitchFamily="34" charset="0"/>
              <a:buChar char="•"/>
              <a:defRPr sz="2200" kern="1200">
                <a:solidFill>
                  <a:schemeClr val="tx1"/>
                </a:solidFill>
                <a:latin typeface="+mn-lt"/>
                <a:ea typeface="+mn-ea"/>
                <a:cs typeface="+mn-cs"/>
              </a:defRPr>
            </a:lvl9pPr>
          </a:lstStyle>
          <a:p>
            <a:pPr marL="0" indent="0">
              <a:buNone/>
            </a:pPr>
            <a:r>
              <a:rPr lang="en-US" sz="4000" dirty="0">
                <a:solidFill>
                  <a:schemeClr val="bg1"/>
                </a:solidFill>
                <a:latin typeface="+mj-lt"/>
              </a:rPr>
              <a:t>The Download</a:t>
            </a:r>
          </a:p>
        </p:txBody>
      </p:sp>
      <p:sp>
        <p:nvSpPr>
          <p:cNvPr id="12" name="TextBox 11"/>
          <p:cNvSpPr txBox="1"/>
          <p:nvPr/>
        </p:nvSpPr>
        <p:spPr>
          <a:xfrm>
            <a:off x="266700" y="3663072"/>
            <a:ext cx="9525000" cy="938719"/>
          </a:xfrm>
          <a:prstGeom prst="rect">
            <a:avLst/>
          </a:prstGeom>
        </p:spPr>
        <p:txBody>
          <a:bodyPr wrap="square" rtlCol="0">
            <a:spAutoFit/>
          </a:bodyPr>
          <a:lstStyle/>
          <a:p>
            <a:pPr>
              <a:spcAft>
                <a:spcPts val="1800"/>
              </a:spcAft>
              <a:buClr>
                <a:schemeClr val="accent1"/>
              </a:buClr>
            </a:pPr>
            <a:r>
              <a:rPr lang="en-US" sz="2000" dirty="0"/>
              <a:t>Which of the Un-carrier Principles do the How We Play behaviors support? </a:t>
            </a:r>
          </a:p>
          <a:p>
            <a:pPr>
              <a:spcAft>
                <a:spcPts val="1800"/>
              </a:spcAft>
              <a:buClr>
                <a:schemeClr val="accent1"/>
              </a:buClr>
            </a:pPr>
            <a:endParaRPr lang="en-US" sz="2000" dirty="0">
              <a:solidFill>
                <a:schemeClr val="tx1"/>
              </a:solidFill>
              <a:latin typeface="Arial" charset="0"/>
              <a:ea typeface="Arial" charset="0"/>
              <a:cs typeface="Arial" charset="0"/>
            </a:endParaRPr>
          </a:p>
        </p:txBody>
      </p:sp>
      <p:grpSp>
        <p:nvGrpSpPr>
          <p:cNvPr id="28" name="Group 27"/>
          <p:cNvGrpSpPr/>
          <p:nvPr/>
        </p:nvGrpSpPr>
        <p:grpSpPr>
          <a:xfrm>
            <a:off x="74903" y="6733213"/>
            <a:ext cx="9953017" cy="1087562"/>
            <a:chOff x="74903" y="6733213"/>
            <a:chExt cx="9953017" cy="1087562"/>
          </a:xfrm>
        </p:grpSpPr>
        <p:pic>
          <p:nvPicPr>
            <p:cNvPr id="29" name="Picture 28"/>
            <p:cNvPicPr>
              <a:picLocks noChangeAspect="1"/>
            </p:cNvPicPr>
            <p:nvPr/>
          </p:nvPicPr>
          <p:blipFill rotWithShape="1">
            <a:blip r:embed="rId4">
              <a:extLst>
                <a:ext uri="{28A0092B-C50C-407E-A947-70E740481C1C}">
                  <a14:useLocalDpi xmlns:a14="http://schemas.microsoft.com/office/drawing/2010/main" val="0"/>
                </a:ext>
              </a:extLst>
            </a:blip>
            <a:srcRect t="59259" r="17500" b="25488"/>
            <a:stretch/>
          </p:blipFill>
          <p:spPr>
            <a:xfrm>
              <a:off x="74903" y="6814389"/>
              <a:ext cx="9906113" cy="289151"/>
            </a:xfrm>
            <a:prstGeom prst="rect">
              <a:avLst/>
            </a:prstGeom>
            <a:noFill/>
            <a:ln>
              <a:noFill/>
            </a:ln>
          </p:spPr>
        </p:pic>
        <p:grpSp>
          <p:nvGrpSpPr>
            <p:cNvPr id="30" name="Group 29"/>
            <p:cNvGrpSpPr/>
            <p:nvPr/>
          </p:nvGrpSpPr>
          <p:grpSpPr>
            <a:xfrm>
              <a:off x="74903" y="7034960"/>
              <a:ext cx="9906113" cy="655729"/>
              <a:chOff x="0" y="5821271"/>
              <a:chExt cx="9144000" cy="655729"/>
            </a:xfrm>
          </p:grpSpPr>
          <p:sp>
            <p:nvSpPr>
              <p:cNvPr id="34" name="Rectangle 33"/>
              <p:cNvSpPr/>
              <p:nvPr userDrawn="1"/>
            </p:nvSpPr>
            <p:spPr>
              <a:xfrm>
                <a:off x="2819400" y="5821271"/>
                <a:ext cx="6324600" cy="685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5" name="Rectangle 34"/>
              <p:cNvSpPr/>
              <p:nvPr userDrawn="1"/>
            </p:nvSpPr>
            <p:spPr>
              <a:xfrm>
                <a:off x="0" y="6324600"/>
                <a:ext cx="8659091" cy="152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6" name="Rectangle 35"/>
              <p:cNvSpPr/>
              <p:nvPr userDrawn="1"/>
            </p:nvSpPr>
            <p:spPr>
              <a:xfrm>
                <a:off x="0" y="5889850"/>
                <a:ext cx="9144000" cy="51094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fld id="{22CB91FC-8068-45BE-A858-4EE76D5D7C47}" type="slidenum">
                  <a:rPr lang="en-US" sz="1400" smtClean="0"/>
                  <a:pPr/>
                  <a:t>4</a:t>
                </a:fld>
                <a:r>
                  <a:rPr lang="en-US" sz="1400" dirty="0"/>
                  <a:t> – How We Play</a:t>
                </a:r>
              </a:p>
            </p:txBody>
          </p:sp>
        </p:grpSp>
        <p:pic>
          <p:nvPicPr>
            <p:cNvPr id="31" name="Picture 30"/>
            <p:cNvPicPr>
              <a:picLocks noChangeAspect="1"/>
            </p:cNvPicPr>
            <p:nvPr/>
          </p:nvPicPr>
          <p:blipFill>
            <a:blip r:embed="rId5"/>
            <a:stretch>
              <a:fillRect/>
            </a:stretch>
          </p:blipFill>
          <p:spPr>
            <a:xfrm>
              <a:off x="8891955" y="6733213"/>
              <a:ext cx="1135965" cy="957476"/>
            </a:xfrm>
            <a:prstGeom prst="rect">
              <a:avLst/>
            </a:prstGeom>
          </p:spPr>
        </p:pic>
        <p:sp>
          <p:nvSpPr>
            <p:cNvPr id="32" name="TextBox 31"/>
            <p:cNvSpPr txBox="1"/>
            <p:nvPr/>
          </p:nvSpPr>
          <p:spPr>
            <a:xfrm>
              <a:off x="3045405" y="7636109"/>
              <a:ext cx="4038600" cy="184666"/>
            </a:xfrm>
            <a:prstGeom prst="rect">
              <a:avLst/>
            </a:prstGeom>
          </p:spPr>
          <p:txBody>
            <a:bodyPr wrap="square" rtlCol="0">
              <a:spAutoFit/>
            </a:bodyPr>
            <a:lstStyle/>
            <a:p>
              <a:pPr marL="0" indent="0" algn="ctr">
                <a:spcAft>
                  <a:spcPts val="2400"/>
                </a:spcAft>
                <a:buNone/>
              </a:pPr>
              <a:r>
                <a:rPr lang="en-US" sz="600" dirty="0"/>
                <a:t>T-Mobile confidential and proprietary information. Not for customer distribution.</a:t>
              </a:r>
              <a:endParaRPr lang="en-US" sz="800" dirty="0">
                <a:latin typeface="Arial" charset="0"/>
                <a:ea typeface="Arial" charset="0"/>
                <a:cs typeface="Arial" charset="0"/>
              </a:endParaRPr>
            </a:p>
          </p:txBody>
        </p:sp>
        <p:sp>
          <p:nvSpPr>
            <p:cNvPr id="33" name="Rectangle 32"/>
            <p:cNvSpPr/>
            <p:nvPr/>
          </p:nvSpPr>
          <p:spPr bwMode="auto">
            <a:xfrm>
              <a:off x="74903" y="6814388"/>
              <a:ext cx="2491902" cy="73948"/>
            </a:xfrm>
            <a:prstGeom prst="rect">
              <a:avLst/>
            </a:prstGeom>
            <a:solidFill>
              <a:schemeClr val="bg1"/>
            </a:solidFill>
            <a:ln>
              <a:solidFill>
                <a:schemeClr val="bg1"/>
              </a:solid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sp>
        <p:nvSpPr>
          <p:cNvPr id="2" name="TextBox 1">
            <a:extLst>
              <a:ext uri="{FF2B5EF4-FFF2-40B4-BE49-F238E27FC236}">
                <a16:creationId xmlns:a16="http://schemas.microsoft.com/office/drawing/2014/main" id="{A9697F1E-C3F0-472D-BC4D-01E1D36F28AE}"/>
              </a:ext>
            </a:extLst>
          </p:cNvPr>
          <p:cNvSpPr txBox="1"/>
          <p:nvPr/>
        </p:nvSpPr>
        <p:spPr>
          <a:xfrm>
            <a:off x="579193" y="4385608"/>
            <a:ext cx="4932424" cy="1938992"/>
          </a:xfrm>
          <a:prstGeom prst="rect">
            <a:avLst/>
          </a:prstGeom>
        </p:spPr>
        <p:txBody>
          <a:bodyPr wrap="square" rtlCol="0">
            <a:spAutoFit/>
          </a:bodyPr>
          <a:lstStyle/>
          <a:p>
            <a:pPr lvl="0"/>
            <a:r>
              <a:rPr lang="en-US" dirty="0">
                <a:solidFill>
                  <a:schemeClr val="accent1"/>
                </a:solidFill>
                <a:latin typeface="+mj-lt"/>
              </a:rPr>
              <a:t>How We Play</a:t>
            </a:r>
          </a:p>
          <a:p>
            <a:pPr lvl="0"/>
            <a:r>
              <a:rPr lang="en-US" dirty="0"/>
              <a:t>Frontline first because our customers are first. </a:t>
            </a:r>
          </a:p>
          <a:p>
            <a:pPr lvl="0"/>
            <a:r>
              <a:rPr lang="en-US" dirty="0"/>
              <a:t>Results matter. Count on me to deliver. </a:t>
            </a:r>
          </a:p>
          <a:p>
            <a:pPr lvl="0"/>
            <a:r>
              <a:rPr lang="en-US" dirty="0"/>
              <a:t>Be bold. Think big. Make a difference. </a:t>
            </a:r>
          </a:p>
          <a:p>
            <a:pPr lvl="0"/>
            <a:r>
              <a:rPr lang="en-US" dirty="0"/>
              <a:t>Play to WIN and have fun. </a:t>
            </a:r>
          </a:p>
          <a:p>
            <a:pPr lvl="0"/>
            <a:r>
              <a:rPr lang="en-US" dirty="0"/>
              <a:t>Do it the right way. </a:t>
            </a:r>
          </a:p>
          <a:p>
            <a:pPr marL="0" indent="0">
              <a:spcAft>
                <a:spcPts val="2400"/>
              </a:spcAft>
              <a:buNone/>
            </a:pPr>
            <a:endParaRPr lang="en-US" sz="1200" dirty="0">
              <a:solidFill>
                <a:schemeClr val="tx1"/>
              </a:solidFill>
              <a:latin typeface="Arial" charset="0"/>
              <a:ea typeface="Arial" charset="0"/>
              <a:cs typeface="Arial" charset="0"/>
            </a:endParaRPr>
          </a:p>
        </p:txBody>
      </p:sp>
      <p:sp>
        <p:nvSpPr>
          <p:cNvPr id="16" name="TextBox 15">
            <a:extLst>
              <a:ext uri="{FF2B5EF4-FFF2-40B4-BE49-F238E27FC236}">
                <a16:creationId xmlns:a16="http://schemas.microsoft.com/office/drawing/2014/main" id="{43BE5521-216B-4056-9EB7-20FBA4CC95FD}"/>
              </a:ext>
            </a:extLst>
          </p:cNvPr>
          <p:cNvSpPr txBox="1"/>
          <p:nvPr/>
        </p:nvSpPr>
        <p:spPr>
          <a:xfrm>
            <a:off x="5531937" y="4385608"/>
            <a:ext cx="3556183" cy="1938992"/>
          </a:xfrm>
          <a:prstGeom prst="rect">
            <a:avLst/>
          </a:prstGeom>
        </p:spPr>
        <p:txBody>
          <a:bodyPr wrap="square" rtlCol="0">
            <a:spAutoFit/>
          </a:bodyPr>
          <a:lstStyle/>
          <a:p>
            <a:pPr algn="r"/>
            <a:r>
              <a:rPr lang="en-US" dirty="0">
                <a:solidFill>
                  <a:schemeClr val="accent1"/>
                </a:solidFill>
                <a:latin typeface="+mj-lt"/>
              </a:rPr>
              <a:t>Un-carrier Principles</a:t>
            </a:r>
          </a:p>
          <a:p>
            <a:pPr algn="r"/>
            <a:r>
              <a:rPr lang="en-US" dirty="0"/>
              <a:t>Customer Focus</a:t>
            </a:r>
          </a:p>
          <a:p>
            <a:pPr algn="r"/>
            <a:r>
              <a:rPr lang="en-US" dirty="0"/>
              <a:t>Simplicity</a:t>
            </a:r>
          </a:p>
          <a:p>
            <a:pPr algn="r"/>
            <a:r>
              <a:rPr lang="en-US" dirty="0"/>
              <a:t>Value</a:t>
            </a:r>
          </a:p>
          <a:p>
            <a:pPr algn="r"/>
            <a:r>
              <a:rPr lang="en-US" dirty="0"/>
              <a:t>Freedom</a:t>
            </a:r>
          </a:p>
          <a:p>
            <a:pPr algn="r"/>
            <a:r>
              <a:rPr lang="en-US" dirty="0"/>
              <a:t>Serious Fun</a:t>
            </a:r>
          </a:p>
          <a:p>
            <a:pPr marL="0" indent="0" algn="r">
              <a:spcAft>
                <a:spcPts val="2400"/>
              </a:spcAft>
              <a:buNone/>
            </a:pPr>
            <a:endParaRPr lang="en-US" sz="1200" dirty="0">
              <a:solidFill>
                <a:schemeClr val="tx1"/>
              </a:solidFill>
              <a:latin typeface="Arial" charset="0"/>
              <a:ea typeface="Arial" charset="0"/>
              <a:cs typeface="Arial" charset="0"/>
            </a:endParaRPr>
          </a:p>
        </p:txBody>
      </p:sp>
    </p:spTree>
    <p:extLst>
      <p:ext uri="{BB962C8B-B14F-4D97-AF65-F5344CB8AC3E}">
        <p14:creationId xmlns:p14="http://schemas.microsoft.com/office/powerpoint/2010/main" val="4010454056"/>
      </p:ext>
    </p:extLst>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38"/>
          <p:cNvGrpSpPr/>
          <p:nvPr/>
        </p:nvGrpSpPr>
        <p:grpSpPr>
          <a:xfrm>
            <a:off x="74903" y="6733213"/>
            <a:ext cx="9953017" cy="1087562"/>
            <a:chOff x="74903" y="6733213"/>
            <a:chExt cx="9953017" cy="1087562"/>
          </a:xfrm>
        </p:grpSpPr>
        <p:pic>
          <p:nvPicPr>
            <p:cNvPr id="40" name="Picture 39"/>
            <p:cNvPicPr>
              <a:picLocks noChangeAspect="1"/>
            </p:cNvPicPr>
            <p:nvPr/>
          </p:nvPicPr>
          <p:blipFill rotWithShape="1">
            <a:blip r:embed="rId3">
              <a:extLst>
                <a:ext uri="{28A0092B-C50C-407E-A947-70E740481C1C}">
                  <a14:useLocalDpi xmlns:a14="http://schemas.microsoft.com/office/drawing/2010/main" val="0"/>
                </a:ext>
              </a:extLst>
            </a:blip>
            <a:srcRect t="59259" r="17500" b="25488"/>
            <a:stretch/>
          </p:blipFill>
          <p:spPr>
            <a:xfrm>
              <a:off x="74903" y="6814389"/>
              <a:ext cx="9906113" cy="289151"/>
            </a:xfrm>
            <a:prstGeom prst="rect">
              <a:avLst/>
            </a:prstGeom>
            <a:noFill/>
            <a:ln>
              <a:noFill/>
            </a:ln>
          </p:spPr>
        </p:pic>
        <p:grpSp>
          <p:nvGrpSpPr>
            <p:cNvPr id="46" name="Group 45"/>
            <p:cNvGrpSpPr/>
            <p:nvPr/>
          </p:nvGrpSpPr>
          <p:grpSpPr>
            <a:xfrm>
              <a:off x="74903" y="7034960"/>
              <a:ext cx="9906113" cy="655729"/>
              <a:chOff x="0" y="5821271"/>
              <a:chExt cx="9144000" cy="655729"/>
            </a:xfrm>
          </p:grpSpPr>
          <p:sp>
            <p:nvSpPr>
              <p:cNvPr id="50" name="Rectangle 49"/>
              <p:cNvSpPr/>
              <p:nvPr userDrawn="1"/>
            </p:nvSpPr>
            <p:spPr>
              <a:xfrm>
                <a:off x="2819400" y="5821271"/>
                <a:ext cx="6324600" cy="685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51" name="Rectangle 50"/>
              <p:cNvSpPr/>
              <p:nvPr userDrawn="1"/>
            </p:nvSpPr>
            <p:spPr>
              <a:xfrm>
                <a:off x="0" y="6324600"/>
                <a:ext cx="8659091" cy="152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52" name="Rectangle 51"/>
              <p:cNvSpPr/>
              <p:nvPr userDrawn="1"/>
            </p:nvSpPr>
            <p:spPr>
              <a:xfrm>
                <a:off x="0" y="5889850"/>
                <a:ext cx="9144000" cy="51094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fld id="{22CB91FC-8068-45BE-A858-4EE76D5D7C47}" type="slidenum">
                  <a:rPr lang="en-US" sz="1400" smtClean="0"/>
                  <a:pPr/>
                  <a:t>5</a:t>
                </a:fld>
                <a:r>
                  <a:rPr lang="en-US" sz="1400" dirty="0"/>
                  <a:t> – How We Play</a:t>
                </a:r>
              </a:p>
            </p:txBody>
          </p:sp>
        </p:grpSp>
        <p:pic>
          <p:nvPicPr>
            <p:cNvPr id="47" name="Picture 46"/>
            <p:cNvPicPr>
              <a:picLocks noChangeAspect="1"/>
            </p:cNvPicPr>
            <p:nvPr/>
          </p:nvPicPr>
          <p:blipFill>
            <a:blip r:embed="rId4"/>
            <a:stretch>
              <a:fillRect/>
            </a:stretch>
          </p:blipFill>
          <p:spPr>
            <a:xfrm>
              <a:off x="8891955" y="6733213"/>
              <a:ext cx="1135965" cy="957476"/>
            </a:xfrm>
            <a:prstGeom prst="rect">
              <a:avLst/>
            </a:prstGeom>
          </p:spPr>
        </p:pic>
        <p:sp>
          <p:nvSpPr>
            <p:cNvPr id="48" name="TextBox 47"/>
            <p:cNvSpPr txBox="1"/>
            <p:nvPr/>
          </p:nvSpPr>
          <p:spPr>
            <a:xfrm>
              <a:off x="3045405" y="7636109"/>
              <a:ext cx="4038600" cy="184666"/>
            </a:xfrm>
            <a:prstGeom prst="rect">
              <a:avLst/>
            </a:prstGeom>
          </p:spPr>
          <p:txBody>
            <a:bodyPr wrap="square" rtlCol="0">
              <a:spAutoFit/>
            </a:bodyPr>
            <a:lstStyle/>
            <a:p>
              <a:pPr marL="0" indent="0" algn="ctr">
                <a:spcAft>
                  <a:spcPts val="2400"/>
                </a:spcAft>
                <a:buNone/>
              </a:pPr>
              <a:r>
                <a:rPr lang="en-US" sz="600" dirty="0"/>
                <a:t>T-Mobile confidential and proprietary information. Not for customer distribution.</a:t>
              </a:r>
              <a:endParaRPr lang="en-US" sz="800" dirty="0">
                <a:latin typeface="Arial" charset="0"/>
                <a:ea typeface="Arial" charset="0"/>
                <a:cs typeface="Arial" charset="0"/>
              </a:endParaRPr>
            </a:p>
          </p:txBody>
        </p:sp>
        <p:sp>
          <p:nvSpPr>
            <p:cNvPr id="49" name="Rectangle 48"/>
            <p:cNvSpPr/>
            <p:nvPr/>
          </p:nvSpPr>
          <p:spPr bwMode="auto">
            <a:xfrm>
              <a:off x="74903" y="6814388"/>
              <a:ext cx="2491902" cy="73948"/>
            </a:xfrm>
            <a:prstGeom prst="rect">
              <a:avLst/>
            </a:prstGeom>
            <a:solidFill>
              <a:schemeClr val="bg1"/>
            </a:solidFill>
            <a:ln>
              <a:solidFill>
                <a:schemeClr val="bg1"/>
              </a:solid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grpSp>
        <p:nvGrpSpPr>
          <p:cNvPr id="11" name="Group 10"/>
          <p:cNvGrpSpPr/>
          <p:nvPr/>
        </p:nvGrpSpPr>
        <p:grpSpPr>
          <a:xfrm>
            <a:off x="457200" y="381000"/>
            <a:ext cx="1906844" cy="838200"/>
            <a:chOff x="435036" y="1673356"/>
            <a:chExt cx="1906844" cy="838200"/>
          </a:xfrm>
        </p:grpSpPr>
        <p:sp>
          <p:nvSpPr>
            <p:cNvPr id="79" name="Rectangle 78"/>
            <p:cNvSpPr/>
            <p:nvPr/>
          </p:nvSpPr>
          <p:spPr>
            <a:xfrm>
              <a:off x="511091" y="2060732"/>
              <a:ext cx="838199" cy="443522"/>
            </a:xfrm>
            <a:prstGeom prst="rect">
              <a:avLst/>
            </a:prstGeom>
            <a:solidFill>
              <a:schemeClr val="bg1">
                <a:lumMod val="50000"/>
                <a:alpha val="69804"/>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75" name="Rectangle 74"/>
            <p:cNvSpPr/>
            <p:nvPr/>
          </p:nvSpPr>
          <p:spPr>
            <a:xfrm>
              <a:off x="1329248" y="1673356"/>
              <a:ext cx="1012632" cy="404367"/>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76" name="Rectangle 75"/>
            <p:cNvSpPr/>
            <p:nvPr/>
          </p:nvSpPr>
          <p:spPr>
            <a:xfrm>
              <a:off x="435036" y="2049343"/>
              <a:ext cx="323704" cy="382728"/>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77" name="Rectangle 76"/>
            <p:cNvSpPr/>
            <p:nvPr/>
          </p:nvSpPr>
          <p:spPr>
            <a:xfrm>
              <a:off x="1872652" y="1936480"/>
              <a:ext cx="323704" cy="575076"/>
            </a:xfrm>
            <a:prstGeom prst="rect">
              <a:avLst/>
            </a:prstGeom>
            <a:solidFill>
              <a:srgbClr val="000000">
                <a:alpha val="69804"/>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78" name="Rectangle 77"/>
            <p:cNvSpPr/>
            <p:nvPr/>
          </p:nvSpPr>
          <p:spPr>
            <a:xfrm>
              <a:off x="511369" y="1750470"/>
              <a:ext cx="1774497" cy="684886"/>
            </a:xfrm>
            <a:prstGeom prst="rect">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3200" dirty="0"/>
                <a:t>VIDEO</a:t>
              </a:r>
            </a:p>
          </p:txBody>
        </p:sp>
      </p:grpSp>
      <p:pic>
        <p:nvPicPr>
          <p:cNvPr id="2" name="Picture 1">
            <a:hlinkClick r:id="rId5"/>
            <a:extLst>
              <a:ext uri="{FF2B5EF4-FFF2-40B4-BE49-F238E27FC236}">
                <a16:creationId xmlns:a16="http://schemas.microsoft.com/office/drawing/2014/main" id="{D9FBAA80-9698-4F58-9126-2099D325A36F}"/>
              </a:ext>
            </a:extLst>
          </p:cNvPr>
          <p:cNvPicPr>
            <a:picLocks noChangeAspect="1"/>
          </p:cNvPicPr>
          <p:nvPr/>
        </p:nvPicPr>
        <p:blipFill>
          <a:blip r:embed="rId6"/>
          <a:stretch>
            <a:fillRect/>
          </a:stretch>
        </p:blipFill>
        <p:spPr>
          <a:xfrm>
            <a:off x="74903" y="1599265"/>
            <a:ext cx="7079422" cy="3138173"/>
          </a:xfrm>
          <a:prstGeom prst="rect">
            <a:avLst/>
          </a:prstGeom>
        </p:spPr>
      </p:pic>
      <p:grpSp>
        <p:nvGrpSpPr>
          <p:cNvPr id="18" name="Group 17">
            <a:extLst>
              <a:ext uri="{FF2B5EF4-FFF2-40B4-BE49-F238E27FC236}">
                <a16:creationId xmlns:a16="http://schemas.microsoft.com/office/drawing/2014/main" id="{C1C7B7CB-F533-42DB-830B-13FFF98EB5FA}"/>
              </a:ext>
            </a:extLst>
          </p:cNvPr>
          <p:cNvGrpSpPr/>
          <p:nvPr/>
        </p:nvGrpSpPr>
        <p:grpSpPr>
          <a:xfrm>
            <a:off x="74903" y="1395496"/>
            <a:ext cx="7240297" cy="1006387"/>
            <a:chOff x="74903" y="6814388"/>
            <a:chExt cx="9906113" cy="1006387"/>
          </a:xfrm>
        </p:grpSpPr>
        <p:pic>
          <p:nvPicPr>
            <p:cNvPr id="19" name="Picture 18">
              <a:extLst>
                <a:ext uri="{FF2B5EF4-FFF2-40B4-BE49-F238E27FC236}">
                  <a16:creationId xmlns:a16="http://schemas.microsoft.com/office/drawing/2014/main" id="{8F58E413-06F2-4BD9-9AB3-253F27ADE357}"/>
                </a:ext>
              </a:extLst>
            </p:cNvPr>
            <p:cNvPicPr>
              <a:picLocks noChangeAspect="1"/>
            </p:cNvPicPr>
            <p:nvPr/>
          </p:nvPicPr>
          <p:blipFill rotWithShape="1">
            <a:blip r:embed="rId3">
              <a:extLst>
                <a:ext uri="{28A0092B-C50C-407E-A947-70E740481C1C}">
                  <a14:useLocalDpi xmlns:a14="http://schemas.microsoft.com/office/drawing/2010/main" val="0"/>
                </a:ext>
              </a:extLst>
            </a:blip>
            <a:srcRect t="59259" r="17500" b="25488"/>
            <a:stretch/>
          </p:blipFill>
          <p:spPr>
            <a:xfrm>
              <a:off x="74903" y="6814389"/>
              <a:ext cx="9906113" cy="289151"/>
            </a:xfrm>
            <a:prstGeom prst="rect">
              <a:avLst/>
            </a:prstGeom>
            <a:noFill/>
            <a:ln>
              <a:noFill/>
            </a:ln>
          </p:spPr>
        </p:pic>
        <p:grpSp>
          <p:nvGrpSpPr>
            <p:cNvPr id="20" name="Group 19">
              <a:extLst>
                <a:ext uri="{FF2B5EF4-FFF2-40B4-BE49-F238E27FC236}">
                  <a16:creationId xmlns:a16="http://schemas.microsoft.com/office/drawing/2014/main" id="{B5919973-370A-4A3D-A436-0758AB435293}"/>
                </a:ext>
              </a:extLst>
            </p:cNvPr>
            <p:cNvGrpSpPr/>
            <p:nvPr/>
          </p:nvGrpSpPr>
          <p:grpSpPr>
            <a:xfrm>
              <a:off x="74903" y="7034960"/>
              <a:ext cx="9906113" cy="655729"/>
              <a:chOff x="0" y="5821271"/>
              <a:chExt cx="9144000" cy="655729"/>
            </a:xfrm>
          </p:grpSpPr>
          <p:sp>
            <p:nvSpPr>
              <p:cNvPr id="24" name="Rectangle 23">
                <a:extLst>
                  <a:ext uri="{FF2B5EF4-FFF2-40B4-BE49-F238E27FC236}">
                    <a16:creationId xmlns:a16="http://schemas.microsoft.com/office/drawing/2014/main" id="{933B5EB9-8891-4F4C-9106-2A4F5BF8180F}"/>
                  </a:ext>
                </a:extLst>
              </p:cNvPr>
              <p:cNvSpPr/>
              <p:nvPr userDrawn="1"/>
            </p:nvSpPr>
            <p:spPr>
              <a:xfrm>
                <a:off x="2819400" y="5821271"/>
                <a:ext cx="6324600" cy="685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25" name="Rectangle 24">
                <a:extLst>
                  <a:ext uri="{FF2B5EF4-FFF2-40B4-BE49-F238E27FC236}">
                    <a16:creationId xmlns:a16="http://schemas.microsoft.com/office/drawing/2014/main" id="{4BFAC16B-A86F-4833-8C65-6E2E27B6807C}"/>
                  </a:ext>
                </a:extLst>
              </p:cNvPr>
              <p:cNvSpPr/>
              <p:nvPr userDrawn="1"/>
            </p:nvSpPr>
            <p:spPr>
              <a:xfrm>
                <a:off x="0" y="6324600"/>
                <a:ext cx="8659091" cy="152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grpSp>
        <p:sp>
          <p:nvSpPr>
            <p:cNvPr id="22" name="TextBox 21">
              <a:extLst>
                <a:ext uri="{FF2B5EF4-FFF2-40B4-BE49-F238E27FC236}">
                  <a16:creationId xmlns:a16="http://schemas.microsoft.com/office/drawing/2014/main" id="{A7D4388C-C323-4AD0-93AC-B922B7EEE366}"/>
                </a:ext>
              </a:extLst>
            </p:cNvPr>
            <p:cNvSpPr txBox="1"/>
            <p:nvPr/>
          </p:nvSpPr>
          <p:spPr>
            <a:xfrm>
              <a:off x="3045405" y="7636109"/>
              <a:ext cx="4038600" cy="184666"/>
            </a:xfrm>
            <a:prstGeom prst="rect">
              <a:avLst/>
            </a:prstGeom>
          </p:spPr>
          <p:txBody>
            <a:bodyPr wrap="square" rtlCol="0">
              <a:spAutoFit/>
            </a:bodyPr>
            <a:lstStyle/>
            <a:p>
              <a:pPr marL="0" indent="0" algn="ctr">
                <a:spcAft>
                  <a:spcPts val="2400"/>
                </a:spcAft>
                <a:buNone/>
              </a:pPr>
              <a:r>
                <a:rPr lang="en-US" sz="600" dirty="0"/>
                <a:t>T-Mobile confidential and proprietary information. Not for customer distribution.</a:t>
              </a:r>
              <a:endParaRPr lang="en-US" sz="800" dirty="0">
                <a:latin typeface="Arial" charset="0"/>
                <a:ea typeface="Arial" charset="0"/>
                <a:cs typeface="Arial" charset="0"/>
              </a:endParaRPr>
            </a:p>
          </p:txBody>
        </p:sp>
        <p:sp>
          <p:nvSpPr>
            <p:cNvPr id="23" name="Rectangle 22">
              <a:extLst>
                <a:ext uri="{FF2B5EF4-FFF2-40B4-BE49-F238E27FC236}">
                  <a16:creationId xmlns:a16="http://schemas.microsoft.com/office/drawing/2014/main" id="{CDC60FAC-78AE-4F42-83ED-B99A5D2DB2E0}"/>
                </a:ext>
              </a:extLst>
            </p:cNvPr>
            <p:cNvSpPr/>
            <p:nvPr/>
          </p:nvSpPr>
          <p:spPr bwMode="auto">
            <a:xfrm>
              <a:off x="74903" y="6814388"/>
              <a:ext cx="2491902" cy="73948"/>
            </a:xfrm>
            <a:prstGeom prst="rect">
              <a:avLst/>
            </a:prstGeom>
            <a:solidFill>
              <a:schemeClr val="bg1"/>
            </a:solidFill>
            <a:ln>
              <a:solidFill>
                <a:schemeClr val="bg1"/>
              </a:solid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pic>
        <p:nvPicPr>
          <p:cNvPr id="26" name="Picture 25">
            <a:extLst>
              <a:ext uri="{FF2B5EF4-FFF2-40B4-BE49-F238E27FC236}">
                <a16:creationId xmlns:a16="http://schemas.microsoft.com/office/drawing/2014/main" id="{102D45AD-51D2-4CDF-888C-A3431B965D31}"/>
              </a:ext>
            </a:extLst>
          </p:cNvPr>
          <p:cNvPicPr>
            <a:picLocks noChangeAspect="1"/>
          </p:cNvPicPr>
          <p:nvPr/>
        </p:nvPicPr>
        <p:blipFill rotWithShape="1">
          <a:blip r:embed="rId7"/>
          <a:srcRect r="30485"/>
          <a:stretch/>
        </p:blipFill>
        <p:spPr>
          <a:xfrm>
            <a:off x="6735858" y="2465554"/>
            <a:ext cx="3322542" cy="4358994"/>
          </a:xfrm>
          <a:prstGeom prst="rect">
            <a:avLst/>
          </a:prstGeom>
        </p:spPr>
      </p:pic>
    </p:spTree>
    <p:extLst>
      <p:ext uri="{BB962C8B-B14F-4D97-AF65-F5344CB8AC3E}">
        <p14:creationId xmlns:p14="http://schemas.microsoft.com/office/powerpoint/2010/main" val="2052613571"/>
      </p:ext>
    </p:extLst>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p:cNvPicPr>
            <a:picLocks noChangeAspect="1"/>
          </p:cNvPicPr>
          <p:nvPr/>
        </p:nvPicPr>
        <p:blipFill rotWithShape="1">
          <a:blip r:embed="rId2"/>
          <a:srcRect t="38900" b="-1"/>
          <a:stretch/>
        </p:blipFill>
        <p:spPr>
          <a:xfrm>
            <a:off x="0" y="0"/>
            <a:ext cx="10058400" cy="3456158"/>
          </a:xfrm>
          <a:prstGeom prst="rect">
            <a:avLst/>
          </a:prstGeom>
        </p:spPr>
      </p:pic>
      <p:sp>
        <p:nvSpPr>
          <p:cNvPr id="15" name="Text Placeholder 2"/>
          <p:cNvSpPr txBox="1">
            <a:spLocks/>
          </p:cNvSpPr>
          <p:nvPr/>
        </p:nvSpPr>
        <p:spPr>
          <a:xfrm>
            <a:off x="228600" y="2725649"/>
            <a:ext cx="7239000" cy="664888"/>
          </a:xfrm>
          <a:prstGeom prst="rect">
            <a:avLst/>
          </a:prstGeom>
        </p:spPr>
        <p:txBody>
          <a:bodyPr/>
          <a:lstStyle>
            <a:lvl1pPr marL="254706" indent="-254706" algn="l" defTabSz="1017056" rtl="0" eaLnBrk="1" fontAlgn="base" hangingPunct="1">
              <a:lnSpc>
                <a:spcPct val="90000"/>
              </a:lnSpc>
              <a:spcBef>
                <a:spcPct val="20000"/>
              </a:spcBef>
              <a:spcAft>
                <a:spcPct val="0"/>
              </a:spcAft>
              <a:buClr>
                <a:schemeClr val="accent1"/>
              </a:buClr>
              <a:buSzPct val="100000"/>
              <a:buFont typeface="Wingdings" pitchFamily="2" charset="2"/>
              <a:buChar char="§"/>
              <a:defRPr sz="3100" kern="1200">
                <a:solidFill>
                  <a:schemeClr val="tx2"/>
                </a:solidFill>
                <a:latin typeface="+mn-lt"/>
                <a:ea typeface="+mn-ea"/>
                <a:cs typeface="+mn-cs"/>
              </a:defRPr>
            </a:lvl1pPr>
            <a:lvl2pPr marL="573089" indent="-318383" algn="l" defTabSz="1017056" rtl="0" eaLnBrk="1" fontAlgn="base" hangingPunct="1">
              <a:lnSpc>
                <a:spcPct val="90000"/>
              </a:lnSpc>
              <a:spcBef>
                <a:spcPct val="20000"/>
              </a:spcBef>
              <a:spcAft>
                <a:spcPct val="0"/>
              </a:spcAft>
              <a:buClr>
                <a:schemeClr val="accent1"/>
              </a:buClr>
              <a:buSzPct val="100000"/>
              <a:buFont typeface="Wingdings" pitchFamily="2" charset="2"/>
              <a:buChar char="ü"/>
              <a:defRPr sz="2700" kern="1200">
                <a:solidFill>
                  <a:schemeClr val="tx2"/>
                </a:solidFill>
                <a:latin typeface="+mn-lt"/>
                <a:ea typeface="+mn-ea"/>
                <a:cs typeface="+mn-cs"/>
              </a:defRPr>
            </a:lvl2pPr>
            <a:lvl3pPr marL="700442" indent="-183954" algn="l" defTabSz="1017056" rtl="0" eaLnBrk="1" fontAlgn="base" hangingPunct="1">
              <a:lnSpc>
                <a:spcPct val="90000"/>
              </a:lnSpc>
              <a:spcBef>
                <a:spcPct val="20000"/>
              </a:spcBef>
              <a:spcAft>
                <a:spcPct val="0"/>
              </a:spcAft>
              <a:buClr>
                <a:schemeClr val="accent1"/>
              </a:buClr>
              <a:buSzPct val="100000"/>
              <a:buFont typeface="Wingdings" pitchFamily="2" charset="2"/>
              <a:buChar char="§"/>
              <a:defRPr sz="2200" kern="1200">
                <a:solidFill>
                  <a:schemeClr val="tx2"/>
                </a:solidFill>
                <a:latin typeface="+mn-lt"/>
                <a:ea typeface="+mn-ea"/>
                <a:cs typeface="+mn-cs"/>
              </a:defRPr>
            </a:lvl3pPr>
            <a:lvl4pPr marL="1082501" indent="-194567" algn="l" defTabSz="1017056" rtl="0" eaLnBrk="1" fontAlgn="base" hangingPunct="1">
              <a:lnSpc>
                <a:spcPct val="90000"/>
              </a:lnSpc>
              <a:spcBef>
                <a:spcPct val="20000"/>
              </a:spcBef>
              <a:spcAft>
                <a:spcPct val="0"/>
              </a:spcAft>
              <a:buClr>
                <a:schemeClr val="accent1"/>
              </a:buClr>
              <a:buSzPct val="100000"/>
              <a:buFont typeface="Wingdings" pitchFamily="2" charset="2"/>
              <a:buChar char="§"/>
              <a:defRPr kern="1200">
                <a:solidFill>
                  <a:schemeClr val="tx2"/>
                </a:solidFill>
                <a:latin typeface="+mn-lt"/>
                <a:ea typeface="+mn-ea"/>
                <a:cs typeface="+mn-cs"/>
              </a:defRPr>
            </a:lvl4pPr>
            <a:lvl5pPr marL="1464560" indent="-185724" algn="l" defTabSz="1017056" rtl="0" eaLnBrk="1" fontAlgn="base" hangingPunct="1">
              <a:lnSpc>
                <a:spcPct val="90000"/>
              </a:lnSpc>
              <a:spcBef>
                <a:spcPct val="20000"/>
              </a:spcBef>
              <a:spcAft>
                <a:spcPct val="0"/>
              </a:spcAft>
              <a:buClr>
                <a:schemeClr val="accent1"/>
              </a:buClr>
              <a:buSzPct val="100000"/>
              <a:buFont typeface="Wingdings" pitchFamily="2" charset="2"/>
              <a:buChar char="§"/>
              <a:defRPr kern="1200">
                <a:solidFill>
                  <a:schemeClr val="tx2"/>
                </a:solidFill>
                <a:latin typeface="+mn-lt"/>
                <a:ea typeface="+mn-ea"/>
                <a:cs typeface="+mn-cs"/>
              </a:defRPr>
            </a:lvl5pPr>
            <a:lvl6pPr marL="2801655" indent="-254696" algn="l" defTabSz="1018783" rtl="0" eaLnBrk="1" latinLnBrk="0" hangingPunct="1">
              <a:spcBef>
                <a:spcPct val="20000"/>
              </a:spcBef>
              <a:buFont typeface="Arial" pitchFamily="34" charset="0"/>
              <a:buChar char="•"/>
              <a:defRPr sz="2200" kern="1200">
                <a:solidFill>
                  <a:schemeClr val="tx1"/>
                </a:solidFill>
                <a:latin typeface="+mn-lt"/>
                <a:ea typeface="+mn-ea"/>
                <a:cs typeface="+mn-cs"/>
              </a:defRPr>
            </a:lvl6pPr>
            <a:lvl7pPr marL="3311047" indent="-254696" algn="l" defTabSz="1018783" rtl="0" eaLnBrk="1" latinLnBrk="0" hangingPunct="1">
              <a:spcBef>
                <a:spcPct val="20000"/>
              </a:spcBef>
              <a:buFont typeface="Arial" pitchFamily="34" charset="0"/>
              <a:buChar char="•"/>
              <a:defRPr sz="2200" kern="1200">
                <a:solidFill>
                  <a:schemeClr val="tx1"/>
                </a:solidFill>
                <a:latin typeface="+mn-lt"/>
                <a:ea typeface="+mn-ea"/>
                <a:cs typeface="+mn-cs"/>
              </a:defRPr>
            </a:lvl7pPr>
            <a:lvl8pPr marL="3820439" indent="-254696" algn="l" defTabSz="1018783" rtl="0" eaLnBrk="1" latinLnBrk="0" hangingPunct="1">
              <a:spcBef>
                <a:spcPct val="20000"/>
              </a:spcBef>
              <a:buFont typeface="Arial" pitchFamily="34" charset="0"/>
              <a:buChar char="•"/>
              <a:defRPr sz="2200" kern="1200">
                <a:solidFill>
                  <a:schemeClr val="tx1"/>
                </a:solidFill>
                <a:latin typeface="+mn-lt"/>
                <a:ea typeface="+mn-ea"/>
                <a:cs typeface="+mn-cs"/>
              </a:defRPr>
            </a:lvl8pPr>
            <a:lvl9pPr marL="4329831" indent="-254696" algn="l" defTabSz="1018783" rtl="0" eaLnBrk="1" latinLnBrk="0" hangingPunct="1">
              <a:spcBef>
                <a:spcPct val="20000"/>
              </a:spcBef>
              <a:buFont typeface="Arial" pitchFamily="34" charset="0"/>
              <a:buChar char="•"/>
              <a:defRPr sz="2200" kern="1200">
                <a:solidFill>
                  <a:schemeClr val="tx1"/>
                </a:solidFill>
                <a:latin typeface="+mn-lt"/>
                <a:ea typeface="+mn-ea"/>
                <a:cs typeface="+mn-cs"/>
              </a:defRPr>
            </a:lvl9pPr>
          </a:lstStyle>
          <a:p>
            <a:pPr marL="0" indent="0">
              <a:buNone/>
            </a:pPr>
            <a:r>
              <a:rPr lang="en-US" sz="4000" dirty="0">
                <a:solidFill>
                  <a:schemeClr val="bg1"/>
                </a:solidFill>
                <a:latin typeface="+mj-lt"/>
              </a:rPr>
              <a:t>The Download</a:t>
            </a:r>
          </a:p>
        </p:txBody>
      </p:sp>
      <p:sp>
        <p:nvSpPr>
          <p:cNvPr id="12" name="TextBox 11"/>
          <p:cNvSpPr txBox="1"/>
          <p:nvPr/>
        </p:nvSpPr>
        <p:spPr>
          <a:xfrm>
            <a:off x="266700" y="3663072"/>
            <a:ext cx="9188992" cy="830997"/>
          </a:xfrm>
          <a:prstGeom prst="rect">
            <a:avLst/>
          </a:prstGeom>
        </p:spPr>
        <p:txBody>
          <a:bodyPr wrap="square" rtlCol="0">
            <a:spAutoFit/>
          </a:bodyPr>
          <a:lstStyle/>
          <a:p>
            <a:pPr marL="342900" indent="-342900">
              <a:spcAft>
                <a:spcPts val="1800"/>
              </a:spcAft>
              <a:buClr>
                <a:schemeClr val="accent1"/>
              </a:buClr>
              <a:buFont typeface="Wingdings" panose="05000000000000000000" pitchFamily="2" charset="2"/>
              <a:buChar char="§"/>
            </a:pPr>
            <a:r>
              <a:rPr lang="en-US" sz="2400" dirty="0">
                <a:latin typeface="Arial" charset="0"/>
                <a:ea typeface="Arial" charset="0"/>
                <a:cs typeface="Arial" charset="0"/>
              </a:rPr>
              <a:t>How did these customers describe the carriers and the wireless industry? </a:t>
            </a:r>
            <a:endParaRPr lang="en-US" sz="2400" dirty="0">
              <a:solidFill>
                <a:schemeClr val="tx1"/>
              </a:solidFill>
              <a:latin typeface="Arial" charset="0"/>
              <a:ea typeface="Arial" charset="0"/>
              <a:cs typeface="Arial" charset="0"/>
            </a:endParaRPr>
          </a:p>
        </p:txBody>
      </p:sp>
      <p:grpSp>
        <p:nvGrpSpPr>
          <p:cNvPr id="28" name="Group 27"/>
          <p:cNvGrpSpPr/>
          <p:nvPr/>
        </p:nvGrpSpPr>
        <p:grpSpPr>
          <a:xfrm>
            <a:off x="74903" y="6733213"/>
            <a:ext cx="9953017" cy="1087562"/>
            <a:chOff x="74903" y="6733213"/>
            <a:chExt cx="9953017" cy="1087562"/>
          </a:xfrm>
        </p:grpSpPr>
        <p:pic>
          <p:nvPicPr>
            <p:cNvPr id="29" name="Picture 28"/>
            <p:cNvPicPr>
              <a:picLocks noChangeAspect="1"/>
            </p:cNvPicPr>
            <p:nvPr/>
          </p:nvPicPr>
          <p:blipFill rotWithShape="1">
            <a:blip r:embed="rId3">
              <a:extLst>
                <a:ext uri="{28A0092B-C50C-407E-A947-70E740481C1C}">
                  <a14:useLocalDpi xmlns:a14="http://schemas.microsoft.com/office/drawing/2010/main" val="0"/>
                </a:ext>
              </a:extLst>
            </a:blip>
            <a:srcRect t="59259" r="17500" b="25488"/>
            <a:stretch/>
          </p:blipFill>
          <p:spPr>
            <a:xfrm>
              <a:off x="74903" y="6814389"/>
              <a:ext cx="9906113" cy="289151"/>
            </a:xfrm>
            <a:prstGeom prst="rect">
              <a:avLst/>
            </a:prstGeom>
            <a:noFill/>
            <a:ln>
              <a:noFill/>
            </a:ln>
          </p:spPr>
        </p:pic>
        <p:grpSp>
          <p:nvGrpSpPr>
            <p:cNvPr id="30" name="Group 29"/>
            <p:cNvGrpSpPr/>
            <p:nvPr/>
          </p:nvGrpSpPr>
          <p:grpSpPr>
            <a:xfrm>
              <a:off x="74903" y="7034960"/>
              <a:ext cx="9906113" cy="655729"/>
              <a:chOff x="0" y="5821271"/>
              <a:chExt cx="9144000" cy="655729"/>
            </a:xfrm>
          </p:grpSpPr>
          <p:sp>
            <p:nvSpPr>
              <p:cNvPr id="34" name="Rectangle 33"/>
              <p:cNvSpPr/>
              <p:nvPr userDrawn="1"/>
            </p:nvSpPr>
            <p:spPr>
              <a:xfrm>
                <a:off x="2819400" y="5821271"/>
                <a:ext cx="6324600" cy="685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35" name="Rectangle 34"/>
              <p:cNvSpPr/>
              <p:nvPr userDrawn="1"/>
            </p:nvSpPr>
            <p:spPr>
              <a:xfrm>
                <a:off x="0" y="6324600"/>
                <a:ext cx="8659091" cy="152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36" name="Rectangle 35"/>
              <p:cNvSpPr/>
              <p:nvPr userDrawn="1"/>
            </p:nvSpPr>
            <p:spPr>
              <a:xfrm>
                <a:off x="0" y="5889850"/>
                <a:ext cx="9144000" cy="51094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fld id="{22CB91FC-8068-45BE-A858-4EE76D5D7C47}" type="slidenum">
                  <a:rPr lang="en-US" sz="1400" smtClean="0"/>
                  <a:pPr/>
                  <a:t>6</a:t>
                </a:fld>
                <a:r>
                  <a:rPr lang="en-US" sz="1400" dirty="0"/>
                  <a:t> – How We Play</a:t>
                </a:r>
              </a:p>
            </p:txBody>
          </p:sp>
        </p:grpSp>
        <p:pic>
          <p:nvPicPr>
            <p:cNvPr id="31" name="Picture 30"/>
            <p:cNvPicPr>
              <a:picLocks noChangeAspect="1"/>
            </p:cNvPicPr>
            <p:nvPr/>
          </p:nvPicPr>
          <p:blipFill>
            <a:blip r:embed="rId4"/>
            <a:stretch>
              <a:fillRect/>
            </a:stretch>
          </p:blipFill>
          <p:spPr>
            <a:xfrm>
              <a:off x="8891955" y="6733213"/>
              <a:ext cx="1135965" cy="957476"/>
            </a:xfrm>
            <a:prstGeom prst="rect">
              <a:avLst/>
            </a:prstGeom>
          </p:spPr>
        </p:pic>
        <p:sp>
          <p:nvSpPr>
            <p:cNvPr id="32" name="TextBox 31"/>
            <p:cNvSpPr txBox="1"/>
            <p:nvPr/>
          </p:nvSpPr>
          <p:spPr>
            <a:xfrm>
              <a:off x="3045405" y="7636109"/>
              <a:ext cx="4038600" cy="184666"/>
            </a:xfrm>
            <a:prstGeom prst="rect">
              <a:avLst/>
            </a:prstGeom>
          </p:spPr>
          <p:txBody>
            <a:bodyPr wrap="square" rtlCol="0">
              <a:spAutoFit/>
            </a:bodyPr>
            <a:lstStyle/>
            <a:p>
              <a:pPr marL="0" indent="0" algn="ctr">
                <a:spcAft>
                  <a:spcPts val="2400"/>
                </a:spcAft>
                <a:buNone/>
              </a:pPr>
              <a:r>
                <a:rPr lang="en-US" sz="600" dirty="0"/>
                <a:t>T-Mobile confidential and proprietary information. Not for customer distribution.</a:t>
              </a:r>
              <a:endParaRPr lang="en-US" sz="800" dirty="0">
                <a:latin typeface="Arial" charset="0"/>
                <a:ea typeface="Arial" charset="0"/>
                <a:cs typeface="Arial" charset="0"/>
              </a:endParaRPr>
            </a:p>
          </p:txBody>
        </p:sp>
        <p:sp>
          <p:nvSpPr>
            <p:cNvPr id="33" name="Rectangle 32"/>
            <p:cNvSpPr/>
            <p:nvPr/>
          </p:nvSpPr>
          <p:spPr bwMode="auto">
            <a:xfrm>
              <a:off x="74903" y="6814388"/>
              <a:ext cx="2491902" cy="73948"/>
            </a:xfrm>
            <a:prstGeom prst="rect">
              <a:avLst/>
            </a:prstGeom>
            <a:solidFill>
              <a:schemeClr val="bg1"/>
            </a:solidFill>
            <a:ln>
              <a:solidFill>
                <a:schemeClr val="bg1"/>
              </a:solid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spTree>
    <p:extLst>
      <p:ext uri="{BB962C8B-B14F-4D97-AF65-F5344CB8AC3E}">
        <p14:creationId xmlns:p14="http://schemas.microsoft.com/office/powerpoint/2010/main" val="381876860"/>
      </p:ext>
    </p:extLst>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9" name="Group 38"/>
          <p:cNvGrpSpPr/>
          <p:nvPr/>
        </p:nvGrpSpPr>
        <p:grpSpPr>
          <a:xfrm>
            <a:off x="74903" y="6733213"/>
            <a:ext cx="9953017" cy="1087562"/>
            <a:chOff x="74903" y="6733213"/>
            <a:chExt cx="9953017" cy="1087562"/>
          </a:xfrm>
        </p:grpSpPr>
        <p:pic>
          <p:nvPicPr>
            <p:cNvPr id="40" name="Picture 39"/>
            <p:cNvPicPr>
              <a:picLocks noChangeAspect="1"/>
            </p:cNvPicPr>
            <p:nvPr/>
          </p:nvPicPr>
          <p:blipFill rotWithShape="1">
            <a:blip r:embed="rId3">
              <a:extLst>
                <a:ext uri="{28A0092B-C50C-407E-A947-70E740481C1C}">
                  <a14:useLocalDpi xmlns:a14="http://schemas.microsoft.com/office/drawing/2010/main" val="0"/>
                </a:ext>
              </a:extLst>
            </a:blip>
            <a:srcRect t="59259" r="17500" b="25488"/>
            <a:stretch/>
          </p:blipFill>
          <p:spPr>
            <a:xfrm>
              <a:off x="74903" y="6814389"/>
              <a:ext cx="9906113" cy="289151"/>
            </a:xfrm>
            <a:prstGeom prst="rect">
              <a:avLst/>
            </a:prstGeom>
            <a:noFill/>
            <a:ln>
              <a:noFill/>
            </a:ln>
          </p:spPr>
        </p:pic>
        <p:grpSp>
          <p:nvGrpSpPr>
            <p:cNvPr id="46" name="Group 45"/>
            <p:cNvGrpSpPr/>
            <p:nvPr/>
          </p:nvGrpSpPr>
          <p:grpSpPr>
            <a:xfrm>
              <a:off x="74903" y="7034960"/>
              <a:ext cx="9906113" cy="655729"/>
              <a:chOff x="0" y="5821271"/>
              <a:chExt cx="9144000" cy="655729"/>
            </a:xfrm>
          </p:grpSpPr>
          <p:sp>
            <p:nvSpPr>
              <p:cNvPr id="50" name="Rectangle 49"/>
              <p:cNvSpPr/>
              <p:nvPr userDrawn="1"/>
            </p:nvSpPr>
            <p:spPr>
              <a:xfrm>
                <a:off x="2819400" y="5821271"/>
                <a:ext cx="6324600" cy="685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51" name="Rectangle 50"/>
              <p:cNvSpPr/>
              <p:nvPr userDrawn="1"/>
            </p:nvSpPr>
            <p:spPr>
              <a:xfrm>
                <a:off x="0" y="6324600"/>
                <a:ext cx="8659091" cy="152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52" name="Rectangle 51"/>
              <p:cNvSpPr/>
              <p:nvPr userDrawn="1"/>
            </p:nvSpPr>
            <p:spPr>
              <a:xfrm>
                <a:off x="0" y="5889850"/>
                <a:ext cx="9144000" cy="51094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fld id="{22CB91FC-8068-45BE-A858-4EE76D5D7C47}" type="slidenum">
                  <a:rPr lang="en-US" sz="1400" smtClean="0"/>
                  <a:pPr/>
                  <a:t>7</a:t>
                </a:fld>
                <a:r>
                  <a:rPr lang="en-US" sz="1400" dirty="0"/>
                  <a:t> – How We Play</a:t>
                </a:r>
              </a:p>
            </p:txBody>
          </p:sp>
        </p:grpSp>
        <p:pic>
          <p:nvPicPr>
            <p:cNvPr id="47" name="Picture 46"/>
            <p:cNvPicPr>
              <a:picLocks noChangeAspect="1"/>
            </p:cNvPicPr>
            <p:nvPr/>
          </p:nvPicPr>
          <p:blipFill>
            <a:blip r:embed="rId4"/>
            <a:stretch>
              <a:fillRect/>
            </a:stretch>
          </p:blipFill>
          <p:spPr>
            <a:xfrm>
              <a:off x="8891955" y="6733213"/>
              <a:ext cx="1135965" cy="957476"/>
            </a:xfrm>
            <a:prstGeom prst="rect">
              <a:avLst/>
            </a:prstGeom>
          </p:spPr>
        </p:pic>
        <p:sp>
          <p:nvSpPr>
            <p:cNvPr id="48" name="TextBox 47"/>
            <p:cNvSpPr txBox="1"/>
            <p:nvPr/>
          </p:nvSpPr>
          <p:spPr>
            <a:xfrm>
              <a:off x="3045405" y="7636109"/>
              <a:ext cx="4038600" cy="184666"/>
            </a:xfrm>
            <a:prstGeom prst="rect">
              <a:avLst/>
            </a:prstGeom>
          </p:spPr>
          <p:txBody>
            <a:bodyPr wrap="square" rtlCol="0">
              <a:spAutoFit/>
            </a:bodyPr>
            <a:lstStyle/>
            <a:p>
              <a:pPr marL="0" indent="0" algn="ctr">
                <a:spcAft>
                  <a:spcPts val="2400"/>
                </a:spcAft>
                <a:buNone/>
              </a:pPr>
              <a:r>
                <a:rPr lang="en-US" sz="600" dirty="0"/>
                <a:t>T-Mobile confidential and proprietary information. Not for customer distribution.</a:t>
              </a:r>
              <a:endParaRPr lang="en-US" sz="800" dirty="0">
                <a:latin typeface="Arial" charset="0"/>
                <a:ea typeface="Arial" charset="0"/>
                <a:cs typeface="Arial" charset="0"/>
              </a:endParaRPr>
            </a:p>
          </p:txBody>
        </p:sp>
        <p:sp>
          <p:nvSpPr>
            <p:cNvPr id="49" name="Rectangle 48"/>
            <p:cNvSpPr/>
            <p:nvPr/>
          </p:nvSpPr>
          <p:spPr bwMode="auto">
            <a:xfrm>
              <a:off x="74903" y="6814388"/>
              <a:ext cx="2491902" cy="73948"/>
            </a:xfrm>
            <a:prstGeom prst="rect">
              <a:avLst/>
            </a:prstGeom>
            <a:solidFill>
              <a:schemeClr val="bg1"/>
            </a:solidFill>
            <a:ln>
              <a:solidFill>
                <a:schemeClr val="bg1"/>
              </a:solid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grpSp>
        <p:nvGrpSpPr>
          <p:cNvPr id="11" name="Group 10"/>
          <p:cNvGrpSpPr/>
          <p:nvPr/>
        </p:nvGrpSpPr>
        <p:grpSpPr>
          <a:xfrm>
            <a:off x="304800" y="225885"/>
            <a:ext cx="1906844" cy="838200"/>
            <a:chOff x="435036" y="1673356"/>
            <a:chExt cx="1906844" cy="838200"/>
          </a:xfrm>
        </p:grpSpPr>
        <p:sp>
          <p:nvSpPr>
            <p:cNvPr id="79" name="Rectangle 78"/>
            <p:cNvSpPr/>
            <p:nvPr/>
          </p:nvSpPr>
          <p:spPr>
            <a:xfrm>
              <a:off x="511091" y="2060732"/>
              <a:ext cx="838199" cy="443522"/>
            </a:xfrm>
            <a:prstGeom prst="rect">
              <a:avLst/>
            </a:prstGeom>
            <a:solidFill>
              <a:schemeClr val="bg1">
                <a:lumMod val="50000"/>
                <a:alpha val="69804"/>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75" name="Rectangle 74"/>
            <p:cNvSpPr/>
            <p:nvPr/>
          </p:nvSpPr>
          <p:spPr>
            <a:xfrm>
              <a:off x="1329248" y="1673356"/>
              <a:ext cx="1012632" cy="404367"/>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76" name="Rectangle 75"/>
            <p:cNvSpPr/>
            <p:nvPr/>
          </p:nvSpPr>
          <p:spPr>
            <a:xfrm>
              <a:off x="435036" y="2049343"/>
              <a:ext cx="323704" cy="382728"/>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77" name="Rectangle 76"/>
            <p:cNvSpPr/>
            <p:nvPr/>
          </p:nvSpPr>
          <p:spPr>
            <a:xfrm>
              <a:off x="1872652" y="1936480"/>
              <a:ext cx="323704" cy="575076"/>
            </a:xfrm>
            <a:prstGeom prst="rect">
              <a:avLst/>
            </a:prstGeom>
            <a:solidFill>
              <a:srgbClr val="000000">
                <a:alpha val="69804"/>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78" name="Rectangle 77"/>
            <p:cNvSpPr/>
            <p:nvPr/>
          </p:nvSpPr>
          <p:spPr>
            <a:xfrm>
              <a:off x="511369" y="1750470"/>
              <a:ext cx="1774497" cy="684886"/>
            </a:xfrm>
            <a:prstGeom prst="rect">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3200" dirty="0"/>
                <a:t>VIDEO</a:t>
              </a:r>
            </a:p>
          </p:txBody>
        </p:sp>
      </p:grpSp>
      <p:pic>
        <p:nvPicPr>
          <p:cNvPr id="3" name="Picture 2">
            <a:hlinkClick r:id="rId5"/>
            <a:extLst>
              <a:ext uri="{FF2B5EF4-FFF2-40B4-BE49-F238E27FC236}">
                <a16:creationId xmlns:a16="http://schemas.microsoft.com/office/drawing/2014/main" id="{ED5690DC-9569-4CC8-A173-CDD6E1C88A67}"/>
              </a:ext>
            </a:extLst>
          </p:cNvPr>
          <p:cNvPicPr>
            <a:picLocks noChangeAspect="1"/>
          </p:cNvPicPr>
          <p:nvPr/>
        </p:nvPicPr>
        <p:blipFill>
          <a:blip r:embed="rId6"/>
          <a:stretch>
            <a:fillRect/>
          </a:stretch>
        </p:blipFill>
        <p:spPr>
          <a:xfrm>
            <a:off x="356471" y="1211021"/>
            <a:ext cx="9544154" cy="5481604"/>
          </a:xfrm>
          <a:prstGeom prst="rect">
            <a:avLst/>
          </a:prstGeom>
        </p:spPr>
      </p:pic>
    </p:spTree>
    <p:extLst>
      <p:ext uri="{BB962C8B-B14F-4D97-AF65-F5344CB8AC3E}">
        <p14:creationId xmlns:p14="http://schemas.microsoft.com/office/powerpoint/2010/main" val="101884886"/>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4" name="Picture 23">
            <a:extLst>
              <a:ext uri="{FF2B5EF4-FFF2-40B4-BE49-F238E27FC236}">
                <a16:creationId xmlns:a16="http://schemas.microsoft.com/office/drawing/2014/main" id="{5CCD9B93-3289-4FAC-8927-B8DA80993AF6}"/>
              </a:ext>
            </a:extLst>
          </p:cNvPr>
          <p:cNvPicPr>
            <a:picLocks noChangeAspect="1"/>
          </p:cNvPicPr>
          <p:nvPr/>
        </p:nvPicPr>
        <p:blipFill>
          <a:blip r:embed="rId3"/>
          <a:stretch>
            <a:fillRect/>
          </a:stretch>
        </p:blipFill>
        <p:spPr>
          <a:xfrm>
            <a:off x="5398301" y="2397904"/>
            <a:ext cx="4919323" cy="4517578"/>
          </a:xfrm>
          <a:prstGeom prst="rect">
            <a:avLst/>
          </a:prstGeom>
        </p:spPr>
      </p:pic>
      <p:grpSp>
        <p:nvGrpSpPr>
          <p:cNvPr id="19" name="Group 18"/>
          <p:cNvGrpSpPr/>
          <p:nvPr/>
        </p:nvGrpSpPr>
        <p:grpSpPr>
          <a:xfrm>
            <a:off x="457200" y="316838"/>
            <a:ext cx="4886326" cy="826513"/>
            <a:chOff x="211403" y="204837"/>
            <a:chExt cx="4886911" cy="923156"/>
          </a:xfrm>
        </p:grpSpPr>
        <p:sp>
          <p:nvSpPr>
            <p:cNvPr id="28" name="Rectangle 27"/>
            <p:cNvSpPr/>
            <p:nvPr/>
          </p:nvSpPr>
          <p:spPr>
            <a:xfrm>
              <a:off x="263563" y="204837"/>
              <a:ext cx="2590801" cy="726568"/>
            </a:xfrm>
            <a:prstGeom prst="rect">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21" name="Rectangle 20"/>
            <p:cNvSpPr/>
            <p:nvPr/>
          </p:nvSpPr>
          <p:spPr>
            <a:xfrm>
              <a:off x="211403" y="419954"/>
              <a:ext cx="381000" cy="583478"/>
            </a:xfrm>
            <a:prstGeom prst="rect">
              <a:avLst/>
            </a:prstGeom>
            <a:solidFill>
              <a:schemeClr val="bg1">
                <a:lumMod val="50000"/>
                <a:alpha val="69804"/>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23" name="Rectangle 22"/>
            <p:cNvSpPr/>
            <p:nvPr/>
          </p:nvSpPr>
          <p:spPr>
            <a:xfrm>
              <a:off x="4181886" y="206270"/>
              <a:ext cx="916428" cy="594111"/>
            </a:xfrm>
            <a:prstGeom prst="rect">
              <a:avLst/>
            </a:prstGeom>
            <a:solidFill>
              <a:srgbClr val="E20074">
                <a:alpha val="69804"/>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26" name="Rectangle 25"/>
            <p:cNvSpPr/>
            <p:nvPr/>
          </p:nvSpPr>
          <p:spPr>
            <a:xfrm>
              <a:off x="2467583" y="433312"/>
              <a:ext cx="2483211" cy="694681"/>
            </a:xfrm>
            <a:prstGeom prst="rect">
              <a:avLst/>
            </a:prstGeom>
            <a:solidFill>
              <a:schemeClr val="tx1">
                <a:alpha val="85000"/>
              </a:scheme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7" name="Rectangle 26"/>
            <p:cNvSpPr/>
            <p:nvPr/>
          </p:nvSpPr>
          <p:spPr>
            <a:xfrm>
              <a:off x="329559" y="273325"/>
              <a:ext cx="4699641" cy="786180"/>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3200" dirty="0"/>
                <a:t>BRING IT TOGETHER</a:t>
              </a:r>
            </a:p>
          </p:txBody>
        </p:sp>
      </p:grpSp>
      <p:grpSp>
        <p:nvGrpSpPr>
          <p:cNvPr id="35" name="Group 34"/>
          <p:cNvGrpSpPr/>
          <p:nvPr/>
        </p:nvGrpSpPr>
        <p:grpSpPr>
          <a:xfrm>
            <a:off x="7467600" y="509435"/>
            <a:ext cx="1520936" cy="644451"/>
            <a:chOff x="131417" y="192833"/>
            <a:chExt cx="5047148" cy="931264"/>
          </a:xfrm>
        </p:grpSpPr>
        <p:sp>
          <p:nvSpPr>
            <p:cNvPr id="37" name="Rectangle 36"/>
            <p:cNvSpPr/>
            <p:nvPr/>
          </p:nvSpPr>
          <p:spPr>
            <a:xfrm>
              <a:off x="2722213" y="658070"/>
              <a:ext cx="2456352" cy="466027"/>
            </a:xfrm>
            <a:prstGeom prst="rect">
              <a:avLst/>
            </a:prstGeom>
            <a:solidFill>
              <a:srgbClr val="E20074">
                <a:alpha val="69804"/>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40" name="Rectangle 39"/>
            <p:cNvSpPr/>
            <p:nvPr/>
          </p:nvSpPr>
          <p:spPr>
            <a:xfrm>
              <a:off x="131417" y="192833"/>
              <a:ext cx="2590799" cy="720587"/>
            </a:xfrm>
            <a:prstGeom prst="rect">
              <a:avLst/>
            </a:prstGeom>
            <a:solidFill>
              <a:srgbClr val="000000">
                <a:alpha val="69804"/>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dirty="0"/>
            </a:p>
          </p:txBody>
        </p:sp>
        <p:sp>
          <p:nvSpPr>
            <p:cNvPr id="39" name="Rectangle 38"/>
            <p:cNvSpPr/>
            <p:nvPr/>
          </p:nvSpPr>
          <p:spPr>
            <a:xfrm>
              <a:off x="329559" y="273325"/>
              <a:ext cx="4699641" cy="786180"/>
            </a:xfrm>
            <a:prstGeom prst="rect">
              <a:avLst/>
            </a:prstGeom>
            <a:solidFill>
              <a:schemeClr val="tx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US" sz="2000" dirty="0"/>
                <a:t>10 MIN</a:t>
              </a:r>
            </a:p>
          </p:txBody>
        </p:sp>
      </p:grpSp>
      <p:grpSp>
        <p:nvGrpSpPr>
          <p:cNvPr id="41" name="Group 40"/>
          <p:cNvGrpSpPr/>
          <p:nvPr/>
        </p:nvGrpSpPr>
        <p:grpSpPr>
          <a:xfrm>
            <a:off x="74903" y="6733213"/>
            <a:ext cx="9953017" cy="1087562"/>
            <a:chOff x="74903" y="6733213"/>
            <a:chExt cx="9953017" cy="1087562"/>
          </a:xfrm>
        </p:grpSpPr>
        <p:pic>
          <p:nvPicPr>
            <p:cNvPr id="42" name="Picture 41"/>
            <p:cNvPicPr>
              <a:picLocks noChangeAspect="1"/>
            </p:cNvPicPr>
            <p:nvPr/>
          </p:nvPicPr>
          <p:blipFill rotWithShape="1">
            <a:blip r:embed="rId4">
              <a:extLst>
                <a:ext uri="{28A0092B-C50C-407E-A947-70E740481C1C}">
                  <a14:useLocalDpi xmlns:a14="http://schemas.microsoft.com/office/drawing/2010/main" val="0"/>
                </a:ext>
              </a:extLst>
            </a:blip>
            <a:srcRect t="59259" r="17500" b="25488"/>
            <a:stretch/>
          </p:blipFill>
          <p:spPr>
            <a:xfrm>
              <a:off x="74903" y="6814389"/>
              <a:ext cx="9906113" cy="289151"/>
            </a:xfrm>
            <a:prstGeom prst="rect">
              <a:avLst/>
            </a:prstGeom>
            <a:noFill/>
            <a:ln>
              <a:noFill/>
            </a:ln>
          </p:spPr>
        </p:pic>
        <p:grpSp>
          <p:nvGrpSpPr>
            <p:cNvPr id="43" name="Group 42"/>
            <p:cNvGrpSpPr/>
            <p:nvPr/>
          </p:nvGrpSpPr>
          <p:grpSpPr>
            <a:xfrm>
              <a:off x="74903" y="7034960"/>
              <a:ext cx="9907297" cy="655729"/>
              <a:chOff x="0" y="5821271"/>
              <a:chExt cx="9145093" cy="655729"/>
            </a:xfrm>
          </p:grpSpPr>
          <p:sp>
            <p:nvSpPr>
              <p:cNvPr id="47" name="Rectangle 46"/>
              <p:cNvSpPr/>
              <p:nvPr userDrawn="1"/>
            </p:nvSpPr>
            <p:spPr>
              <a:xfrm>
                <a:off x="2819400" y="5821271"/>
                <a:ext cx="6324600" cy="6858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p>
            </p:txBody>
          </p:sp>
          <p:sp>
            <p:nvSpPr>
              <p:cNvPr id="48" name="Rectangle 47"/>
              <p:cNvSpPr/>
              <p:nvPr userDrawn="1"/>
            </p:nvSpPr>
            <p:spPr>
              <a:xfrm>
                <a:off x="0" y="6324600"/>
                <a:ext cx="8659091" cy="1524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sp>
            <p:nvSpPr>
              <p:cNvPr id="49" name="Rectangle 48"/>
              <p:cNvSpPr/>
              <p:nvPr userDrawn="1"/>
            </p:nvSpPr>
            <p:spPr>
              <a:xfrm>
                <a:off x="1093" y="5889851"/>
                <a:ext cx="9144000" cy="510949"/>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fld id="{22CB91FC-8068-45BE-A858-4EE76D5D7C47}" type="slidenum">
                  <a:rPr lang="en-US" sz="1400" smtClean="0"/>
                  <a:pPr/>
                  <a:t>8</a:t>
                </a:fld>
                <a:r>
                  <a:rPr lang="en-US" sz="1400" dirty="0"/>
                  <a:t> – How We Play </a:t>
                </a:r>
              </a:p>
            </p:txBody>
          </p:sp>
        </p:grpSp>
        <p:pic>
          <p:nvPicPr>
            <p:cNvPr id="44" name="Picture 43"/>
            <p:cNvPicPr>
              <a:picLocks noChangeAspect="1"/>
            </p:cNvPicPr>
            <p:nvPr/>
          </p:nvPicPr>
          <p:blipFill>
            <a:blip r:embed="rId5"/>
            <a:stretch>
              <a:fillRect/>
            </a:stretch>
          </p:blipFill>
          <p:spPr>
            <a:xfrm>
              <a:off x="8891955" y="6733213"/>
              <a:ext cx="1135965" cy="957476"/>
            </a:xfrm>
            <a:prstGeom prst="rect">
              <a:avLst/>
            </a:prstGeom>
          </p:spPr>
        </p:pic>
        <p:sp>
          <p:nvSpPr>
            <p:cNvPr id="45" name="TextBox 44"/>
            <p:cNvSpPr txBox="1"/>
            <p:nvPr/>
          </p:nvSpPr>
          <p:spPr>
            <a:xfrm>
              <a:off x="3045405" y="7636109"/>
              <a:ext cx="4038600" cy="184666"/>
            </a:xfrm>
            <a:prstGeom prst="rect">
              <a:avLst/>
            </a:prstGeom>
          </p:spPr>
          <p:txBody>
            <a:bodyPr wrap="square" rtlCol="0">
              <a:spAutoFit/>
            </a:bodyPr>
            <a:lstStyle/>
            <a:p>
              <a:pPr marL="0" indent="0" algn="ctr">
                <a:spcAft>
                  <a:spcPts val="2400"/>
                </a:spcAft>
                <a:buNone/>
              </a:pPr>
              <a:r>
                <a:rPr lang="en-US" sz="600" dirty="0"/>
                <a:t>T-Mobile confidential and proprietary information. Not for customer distribution.</a:t>
              </a:r>
              <a:endParaRPr lang="en-US" sz="800" dirty="0">
                <a:latin typeface="Arial" charset="0"/>
                <a:ea typeface="Arial" charset="0"/>
                <a:cs typeface="Arial" charset="0"/>
              </a:endParaRPr>
            </a:p>
          </p:txBody>
        </p:sp>
        <p:sp>
          <p:nvSpPr>
            <p:cNvPr id="46" name="Rectangle 45"/>
            <p:cNvSpPr/>
            <p:nvPr/>
          </p:nvSpPr>
          <p:spPr bwMode="auto">
            <a:xfrm>
              <a:off x="74903" y="6814388"/>
              <a:ext cx="2491902" cy="73948"/>
            </a:xfrm>
            <a:prstGeom prst="rect">
              <a:avLst/>
            </a:prstGeom>
            <a:solidFill>
              <a:schemeClr val="bg1"/>
            </a:solidFill>
            <a:ln>
              <a:solidFill>
                <a:schemeClr val="bg1"/>
              </a:solidFill>
              <a:headEnd type="none" w="med" len="med"/>
              <a:tailEnd type="none" w="med" len="med"/>
            </a:ln>
          </p:spPr>
          <p:style>
            <a:lnRef idx="1">
              <a:schemeClr val="accent2"/>
            </a:lnRef>
            <a:fillRef idx="3">
              <a:schemeClr val="accent2"/>
            </a:fillRef>
            <a:effectRef idx="2">
              <a:schemeClr val="accent2"/>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fontAlgn="base">
                <a:spcBef>
                  <a:spcPct val="0"/>
                </a:spcBef>
                <a:spcAft>
                  <a:spcPct val="0"/>
                </a:spcAft>
              </a:pPr>
              <a:endParaRPr lang="en-US" sz="2200" dirty="0">
                <a:gradFill>
                  <a:gsLst>
                    <a:gs pos="0">
                      <a:srgbClr val="FFFFFF"/>
                    </a:gs>
                    <a:gs pos="100000">
                      <a:srgbClr val="FFFFFF"/>
                    </a:gs>
                  </a:gsLst>
                  <a:lin ang="5400000" scaled="0"/>
                </a:gradFill>
              </a:endParaRPr>
            </a:p>
          </p:txBody>
        </p:sp>
      </p:grpSp>
      <p:sp>
        <p:nvSpPr>
          <p:cNvPr id="22" name="TextBox 21">
            <a:extLst>
              <a:ext uri="{FF2B5EF4-FFF2-40B4-BE49-F238E27FC236}">
                <a16:creationId xmlns:a16="http://schemas.microsoft.com/office/drawing/2014/main" id="{E98EBE76-8137-4FD8-9BF6-C7F16FF54299}"/>
              </a:ext>
            </a:extLst>
          </p:cNvPr>
          <p:cNvSpPr txBox="1"/>
          <p:nvPr/>
        </p:nvSpPr>
        <p:spPr>
          <a:xfrm>
            <a:off x="551329" y="1316059"/>
            <a:ext cx="5544671" cy="4616648"/>
          </a:xfrm>
          <a:prstGeom prst="rect">
            <a:avLst/>
          </a:prstGeom>
        </p:spPr>
        <p:txBody>
          <a:bodyPr wrap="square" rtlCol="0">
            <a:spAutoFit/>
          </a:bodyPr>
          <a:lstStyle/>
          <a:p>
            <a:pPr marL="342900" lvl="0" indent="-342900">
              <a:spcAft>
                <a:spcPts val="1200"/>
              </a:spcAft>
              <a:buClr>
                <a:srgbClr val="E20074"/>
              </a:buClr>
              <a:buFont typeface="Wingdings" panose="05000000000000000000" pitchFamily="2" charset="2"/>
              <a:buChar char="§"/>
            </a:pPr>
            <a:r>
              <a:rPr lang="en-US" sz="2400" dirty="0"/>
              <a:t>What was different about these comments than those about the other carriers? </a:t>
            </a:r>
          </a:p>
          <a:p>
            <a:pPr marL="342900" lvl="0" indent="-342900">
              <a:spcAft>
                <a:spcPts val="1200"/>
              </a:spcAft>
              <a:buClr>
                <a:srgbClr val="E20074"/>
              </a:buClr>
              <a:buFont typeface="Wingdings" panose="05000000000000000000" pitchFamily="2" charset="2"/>
              <a:buChar char="§"/>
            </a:pPr>
            <a:r>
              <a:rPr lang="en-US" sz="2400" dirty="0"/>
              <a:t>Which ‘How We Play’ values showed </a:t>
            </a:r>
            <a:br>
              <a:rPr lang="en-US" sz="2400" dirty="0"/>
            </a:br>
            <a:r>
              <a:rPr lang="en-US" sz="2400" dirty="0"/>
              <a:t>up in the customer comments? </a:t>
            </a:r>
          </a:p>
          <a:p>
            <a:pPr marL="342900" lvl="0" indent="-342900">
              <a:spcAft>
                <a:spcPts val="1200"/>
              </a:spcAft>
              <a:buClr>
                <a:srgbClr val="E20074"/>
              </a:buClr>
              <a:buFont typeface="Wingdings" panose="05000000000000000000" pitchFamily="2" charset="2"/>
              <a:buChar char="§"/>
            </a:pPr>
            <a:r>
              <a:rPr lang="en-US" sz="2400" dirty="0"/>
              <a:t>Was there evidence these</a:t>
            </a:r>
            <a:br>
              <a:rPr lang="en-US" sz="2400" dirty="0"/>
            </a:br>
            <a:r>
              <a:rPr lang="en-US" sz="2400" dirty="0"/>
              <a:t>T-Mobile employees were all </a:t>
            </a:r>
            <a:br>
              <a:rPr lang="en-US" sz="2400" dirty="0"/>
            </a:br>
            <a:r>
              <a:rPr lang="en-US" sz="2400" dirty="0"/>
              <a:t>about the customer? </a:t>
            </a:r>
          </a:p>
          <a:p>
            <a:pPr marL="342900" lvl="0" indent="-342900">
              <a:spcAft>
                <a:spcPts val="1200"/>
              </a:spcAft>
              <a:buClr>
                <a:srgbClr val="E20074"/>
              </a:buClr>
              <a:buFont typeface="Wingdings" panose="05000000000000000000" pitchFamily="2" charset="2"/>
              <a:buChar char="§"/>
            </a:pPr>
            <a:r>
              <a:rPr lang="en-US" sz="2400" dirty="0"/>
              <a:t>What did you notice about how </a:t>
            </a:r>
            <a:br>
              <a:rPr lang="en-US" sz="2400" dirty="0"/>
            </a:br>
            <a:r>
              <a:rPr lang="en-US" sz="2400" dirty="0"/>
              <a:t>the customers felt about their</a:t>
            </a:r>
            <a:br>
              <a:rPr lang="en-US" sz="2400" dirty="0"/>
            </a:br>
            <a:r>
              <a:rPr lang="en-US" sz="2400"/>
              <a:t>T-Mobile “person?” </a:t>
            </a:r>
            <a:endParaRPr lang="en-US" sz="2400" dirty="0"/>
          </a:p>
        </p:txBody>
      </p:sp>
    </p:spTree>
    <p:extLst>
      <p:ext uri="{BB962C8B-B14F-4D97-AF65-F5344CB8AC3E}">
        <p14:creationId xmlns:p14="http://schemas.microsoft.com/office/powerpoint/2010/main" val="2784609882"/>
      </p:ext>
    </p:extLst>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984735942"/>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MMPROD_NEXTUNIQUEID" val="10009"/>
  <p:tag name="MMPROD_UIDATA" val="&lt;database version=&quot;8.0&quot;&gt;&lt;object type=&quot;1&quot; unique_id=&quot;10001&quot;&gt;&lt;object type=&quot;8&quot; unique_id=&quot;10002&quot;&gt;&lt;/object&gt;&lt;object type=&quot;2&quot; unique_id=&quot;10003&quot;&gt;&lt;object type=&quot;3&quot; unique_id=&quot;1071880&quot;&gt;&lt;property id=&quot;20148&quot; value=&quot;5&quot;/&gt;&lt;property id=&quot;20300&quot; value=&quot;Slide 2&quot;/&gt;&lt;property id=&quot;20307&quot; value=&quot;303&quot;/&gt;&lt;/object&gt;&lt;object type=&quot;3&quot; unique_id=&quot;1071882&quot;&gt;&lt;property id=&quot;20148&quot; value=&quot;5&quot;/&gt;&lt;property id=&quot;20300&quot; value=&quot;Slide 1&quot;/&gt;&lt;property id=&quot;20307&quot; value=&quot;305&quot;/&gt;&lt;/object&gt;&lt;object type=&quot;3&quot; unique_id=&quot;1071883&quot;&gt;&lt;property id=&quot;20148&quot; value=&quot;5&quot;/&gt;&lt;property id=&quot;20300&quot; value=&quot;Slide 5&quot;/&gt;&lt;property id=&quot;20307&quot; value=&quot;306&quot;/&gt;&lt;/object&gt;&lt;object type=&quot;3&quot; unique_id=&quot;1071884&quot;&gt;&lt;property id=&quot;20148&quot; value=&quot;5&quot;/&gt;&lt;property id=&quot;20300&quot; value=&quot;Slide 3&quot;/&gt;&lt;property id=&quot;20307&quot; value=&quot;311&quot;/&gt;&lt;/object&gt;&lt;object type=&quot;3&quot; unique_id=&quot;1071885&quot;&gt;&lt;property id=&quot;20148&quot; value=&quot;5&quot;/&gt;&lt;property id=&quot;20300&quot; value=&quot;Slide 8&quot;/&gt;&lt;property id=&quot;20307&quot; value=&quot;313&quot;/&gt;&lt;/object&gt;&lt;object type=&quot;3&quot; unique_id=&quot;1071889&quot;&gt;&lt;property id=&quot;20148&quot; value=&quot;5&quot;/&gt;&lt;property id=&quot;20300&quot; value=&quot;Slide 9&quot;/&gt;&lt;property id=&quot;20307&quot; value=&quot;314&quot;/&gt;&lt;/object&gt;&lt;object type=&quot;3&quot; unique_id=&quot;1071890&quot;&gt;&lt;property id=&quot;20148&quot; value=&quot;5&quot;/&gt;&lt;property id=&quot;20300&quot; value=&quot;Slide 10&quot;/&gt;&lt;property id=&quot;20307&quot; value=&quot;315&quot;/&gt;&lt;/object&gt;&lt;object type=&quot;3&quot; unique_id=&quot;1072294&quot;&gt;&lt;property id=&quot;20148&quot; value=&quot;5&quot;/&gt;&lt;property id=&quot;20300&quot; value=&quot;Slide 6&quot;/&gt;&lt;property id=&quot;20307&quot; value=&quot;324&quot;/&gt;&lt;/object&gt;&lt;object type=&quot;3&quot; unique_id=&quot;1072295&quot;&gt;&lt;property id=&quot;20148&quot; value=&quot;5&quot;/&gt;&lt;property id=&quot;20300&quot; value=&quot;Slide 7&quot;/&gt;&lt;property id=&quot;20307&quot; value=&quot;325&quot;/&gt;&lt;/object&gt;&lt;object type=&quot;3&quot; unique_id=&quot;1072417&quot;&gt;&lt;property id=&quot;20148&quot; value=&quot;5&quot;/&gt;&lt;property id=&quot;20300&quot; value=&quot;Slide 4&quot;/&gt;&lt;property id=&quot;20307&quot; value=&quot;326&quot;/&gt;&lt;/object&gt;&lt;/object&gt;&lt;/object&gt;&lt;/database&gt;"/>
  <p:tag name="SECTOMILLISECCONVERTED" val="1"/>
</p:tagLst>
</file>

<file path=ppt/theme/theme1.xml><?xml version="1.0" encoding="utf-8"?>
<a:theme xmlns:a="http://schemas.openxmlformats.org/drawingml/2006/main" name="Magenta Theme">
  <a:themeElements>
    <a:clrScheme name="T-Mobile">
      <a:dk1>
        <a:srgbClr val="000000"/>
      </a:dk1>
      <a:lt1>
        <a:srgbClr val="FFFFFF"/>
      </a:lt1>
      <a:dk2>
        <a:srgbClr val="6A6A6A"/>
      </a:dk2>
      <a:lt2>
        <a:srgbClr val="9B9B9B"/>
      </a:lt2>
      <a:accent1>
        <a:srgbClr val="E20074"/>
      </a:accent1>
      <a:accent2>
        <a:srgbClr val="E8E8E8"/>
      </a:accent2>
      <a:accent3>
        <a:srgbClr val="C1D82F"/>
      </a:accent3>
      <a:accent4>
        <a:srgbClr val="6DB33F"/>
      </a:accent4>
      <a:accent5>
        <a:srgbClr val="008DA8"/>
      </a:accent5>
      <a:accent6>
        <a:srgbClr val="9B9B9B"/>
      </a:accent6>
      <a:hlink>
        <a:srgbClr val="E20074"/>
      </a:hlink>
      <a:folHlink>
        <a:srgbClr val="6A6A6A"/>
      </a:folHlink>
    </a:clrScheme>
    <a:fontScheme name="Arial Black-Arial">
      <a:majorFont>
        <a:latin typeface="Arial Black" panose="020B0A04020102020204"/>
        <a:ea typeface=""/>
        <a:cs typeface=""/>
        <a:font script="Jpan" typeface="ＭＳ ゴシック"/>
        <a:font script="Hang" typeface="굴림"/>
        <a:font script="Hans" typeface="微软雅黑"/>
        <a:font script="Hant" typeface="微軟正黑體"/>
        <a:font script="Arab" typeface="Tahoma"/>
        <a:font script="Hebr" typeface="Tahoma"/>
        <a:font script="Thai" typeface="Frees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outure">
      <a:fillStyleLst>
        <a:solidFill>
          <a:schemeClr val="phClr"/>
        </a:solidFill>
        <a:solidFill>
          <a:schemeClr val="phClr">
            <a:tint val="65000"/>
          </a:schemeClr>
        </a:solidFill>
        <a:solidFill>
          <a:schemeClr val="phClr">
            <a:shade val="80000"/>
            <a:satMod val="18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9050" h="31750" prst="coolSlant"/>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2">
            <a:lumMod val="90000"/>
          </a:schemeClr>
        </a:solidFill>
        <a:ln>
          <a:headEnd type="none" w="med" len="med"/>
          <a:tailEnd type="none" w="med" len="med"/>
        </a:ln>
      </a:spPr>
      <a:bodyPr vert="horz" wrap="square" lIns="91436" tIns="45718" rIns="91436" bIns="45718" numCol="1" rtlCol="0" anchor="ctr" anchorCtr="0" compatLnSpc="1">
        <a:prstTxWarp prst="textNoShape">
          <a:avLst/>
        </a:prstTxWarp>
      </a:bodyPr>
      <a:lstStyle>
        <a:defPPr algn="ctr" defTabSz="914099" fontAlgn="base">
          <a:spcBef>
            <a:spcPct val="0"/>
          </a:spcBef>
          <a:spcAft>
            <a:spcPct val="0"/>
          </a:spcAft>
          <a:defRPr sz="2200" dirty="0" smtClean="0">
            <a:gradFill>
              <a:gsLst>
                <a:gs pos="0">
                  <a:srgbClr val="FFFFFF"/>
                </a:gs>
                <a:gs pos="100000">
                  <a:srgbClr val="FFFFFF"/>
                </a:gs>
              </a:gsLst>
              <a:lin ang="5400000" scaled="0"/>
            </a:gradFill>
          </a:defRPr>
        </a:defPPr>
      </a:lstStyle>
      <a:style>
        <a:lnRef idx="1">
          <a:schemeClr val="accent2"/>
        </a:lnRef>
        <a:fillRef idx="3">
          <a:schemeClr val="accent2"/>
        </a:fillRef>
        <a:effectRef idx="2">
          <a:schemeClr val="accent2"/>
        </a:effectRef>
        <a:fontRef idx="minor">
          <a:schemeClr val="lt1"/>
        </a:fontRef>
      </a:style>
    </a:spDef>
    <a:txDef>
      <a:spPr/>
      <a:bodyPr/>
      <a:lstStyle>
        <a:defPPr marL="0" indent="0">
          <a:spcAft>
            <a:spcPts val="2400"/>
          </a:spcAft>
          <a:buNone/>
          <a:defRPr sz="2400" dirty="0" smtClean="0">
            <a:solidFill>
              <a:schemeClr val="tx1"/>
            </a:solidFill>
            <a:latin typeface="Arial" charset="0"/>
            <a:ea typeface="Arial" charset="0"/>
            <a:cs typeface="Arial" charset="0"/>
          </a:defRPr>
        </a:defPPr>
      </a:lstStyle>
    </a:tx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66ECD744300BD749A224ECB883DBCA9E" ma:contentTypeVersion="2" ma:contentTypeDescription="Create a new document." ma:contentTypeScope="" ma:versionID="f7aaf17e372033f96dab176f28b54463">
  <xsd:schema xmlns:xsd="http://www.w3.org/2001/XMLSchema" xmlns:xs="http://www.w3.org/2001/XMLSchema" xmlns:p="http://schemas.microsoft.com/office/2006/metadata/properties" xmlns:ns2="5e9b776e-d912-43ff-9491-1013a5e9c2fc" xmlns:ns3="0bf914e1-08b8-4965-b6e1-099f4b495665" targetNamespace="http://schemas.microsoft.com/office/2006/metadata/properties" ma:root="true" ma:fieldsID="94d4f23d6afce78ae9d6b08833d73459" ns2:_="" ns3:_="">
    <xsd:import namespace="5e9b776e-d912-43ff-9491-1013a5e9c2fc"/>
    <xsd:import namespace="0bf914e1-08b8-4965-b6e1-099f4b495665"/>
    <xsd:element name="properties">
      <xsd:complexType>
        <xsd:sequence>
          <xsd:element name="documentManagement">
            <xsd:complexType>
              <xsd:all>
                <xsd:element ref="ns2:Archived_x0020_Training_x0020_Title" minOccurs="0"/>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5e9b776e-d912-43ff-9491-1013a5e9c2fc" elementFormDefault="qualified">
    <xsd:import namespace="http://schemas.microsoft.com/office/2006/documentManagement/types"/>
    <xsd:import namespace="http://schemas.microsoft.com/office/infopath/2007/PartnerControls"/>
    <xsd:element name="Archived_x0020_Training_x0020_Title" ma:index="8" nillable="true" ma:displayName="Archived Training Title" ma:internalName="Archived_x0020_Training_x0020_Title">
      <xsd:simpleType>
        <xsd:restriction base="dms:Text">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0bf914e1-08b8-4965-b6e1-099f4b495665" elementFormDefault="qualified">
    <xsd:import namespace="http://schemas.microsoft.com/office/2006/documentManagement/types"/>
    <xsd:import namespace="http://schemas.microsoft.com/office/infopath/2007/PartnerControls"/>
    <xsd:element name="MediaServiceMetadata" ma:index="9" nillable="true" ma:displayName="MediaServiceMetadata" ma:description="" ma:hidden="true" ma:internalName="MediaServiceMetadata" ma:readOnly="true">
      <xsd:simpleType>
        <xsd:restriction base="dms:Note"/>
      </xsd:simpleType>
    </xsd:element>
    <xsd:element name="MediaServiceFastMetadata" ma:index="10" nillable="true" ma:displayName="MediaServiceFastMetadata" ma:description=""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documentManagement>
    <Archived_x0020_Training_x0020_Title xmlns="5e9b776e-d912-43ff-9491-1013a5e9c2fc" xsi:nil="true"/>
  </documentManagement>
</p:properties>
</file>

<file path=customXml/itemProps1.xml><?xml version="1.0" encoding="utf-8"?>
<ds:datastoreItem xmlns:ds="http://schemas.openxmlformats.org/officeDocument/2006/customXml" ds:itemID="{FD057B2E-F7FB-47B2-B0A3-79F82503A3AC}">
  <ds:schemaRefs>
    <ds:schemaRef ds:uri="http://schemas.microsoft.com/sharepoint/v3/contenttype/forms"/>
  </ds:schemaRefs>
</ds:datastoreItem>
</file>

<file path=customXml/itemProps2.xml><?xml version="1.0" encoding="utf-8"?>
<ds:datastoreItem xmlns:ds="http://schemas.openxmlformats.org/officeDocument/2006/customXml" ds:itemID="{3556ECF3-7AC7-4E2C-BCA6-BD35993E58E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5e9b776e-d912-43ff-9491-1013a5e9c2fc"/>
    <ds:schemaRef ds:uri="0bf914e1-08b8-4965-b6e1-099f4b49566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22289C8-FDB1-4CAE-9C73-F6BE85124999}">
  <ds:schemaRefs>
    <ds:schemaRef ds:uri="http://purl.org/dc/dcmitype/"/>
    <ds:schemaRef ds:uri="http://schemas.microsoft.com/office/2006/documentManagement/types"/>
    <ds:schemaRef ds:uri="http://purl.org/dc/terms/"/>
    <ds:schemaRef ds:uri="http://purl.org/dc/elements/1.1/"/>
    <ds:schemaRef ds:uri="http://www.w3.org/XML/1998/namespace"/>
    <ds:schemaRef ds:uri="0bf914e1-08b8-4965-b6e1-099f4b495665"/>
    <ds:schemaRef ds:uri="http://schemas.microsoft.com/office/infopath/2007/PartnerControls"/>
    <ds:schemaRef ds:uri="http://schemas.openxmlformats.org/package/2006/metadata/core-properties"/>
    <ds:schemaRef ds:uri="5e9b776e-d912-43ff-9491-1013a5e9c2fc"/>
    <ds:schemaRef ds:uri="http://schemas.microsoft.com/office/2006/metadata/properties"/>
  </ds:schemaRefs>
</ds:datastoreItem>
</file>

<file path=docProps/app.xml><?xml version="1.0" encoding="utf-8"?>
<Properties xmlns="http://schemas.openxmlformats.org/officeDocument/2006/extended-properties" xmlns:vt="http://schemas.openxmlformats.org/officeDocument/2006/docPropsVTypes">
  <Template>T-Mobile Template 2010 v02</Template>
  <TotalTime>6070</TotalTime>
  <Words>383</Words>
  <Application>Microsoft Office PowerPoint</Application>
  <PresentationFormat>Custom</PresentationFormat>
  <Paragraphs>58</Paragraphs>
  <Slides>10</Slides>
  <Notes>6</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Arial Black</vt:lpstr>
      <vt:lpstr>Arial Bold</vt:lpstr>
      <vt:lpstr>Arial Rounded MT Bold</vt:lpstr>
      <vt:lpstr>Tele-GroteskHal</vt:lpstr>
      <vt:lpstr>Tele-GroteskUlt</vt:lpstr>
      <vt:lpstr>Wingdings</vt:lpstr>
      <vt:lpstr>Magenta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&lt;Content Manager Name Here&gt;</Manager>
  <Company>Your Company Name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Page - Headline</dc:title>
  <dc:subject>&lt;Event Name Here&gt;</dc:subject>
  <dc:creator>Your User Name</dc:creator>
  <dc:description>Template:_x000d_
Formatting:_x000d_
Event Date:_x000d_
Event Location:_x000d_
Audience Type:</dc:description>
  <cp:lastModifiedBy>Gaarde, Lars</cp:lastModifiedBy>
  <cp:revision>1453</cp:revision>
  <cp:lastPrinted>2017-10-07T21:00:54Z</cp:lastPrinted>
  <dcterms:created xsi:type="dcterms:W3CDTF">2011-01-21T18:16:17Z</dcterms:created>
  <dcterms:modified xsi:type="dcterms:W3CDTF">2017-12-21T23:01:44Z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0x01010066ECD744300BD749A224ECB883DBCA9E</vt:lpwstr>
  </property>
</Properties>
</file>